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89"/>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27" r:id="rId142"/>
    <p:sldId id="1046" r:id="rId143"/>
    <p:sldId id="1047" r:id="rId144"/>
    <p:sldId id="1048" r:id="rId145"/>
    <p:sldId id="1049" r:id="rId146"/>
    <p:sldId id="1051" r:id="rId147"/>
    <p:sldId id="1052" r:id="rId148"/>
    <p:sldId id="1053" r:id="rId149"/>
    <p:sldId id="1054" r:id="rId150"/>
    <p:sldId id="1001" r:id="rId151"/>
    <p:sldId id="1055" r:id="rId152"/>
    <p:sldId id="1056" r:id="rId153"/>
    <p:sldId id="1057" r:id="rId154"/>
    <p:sldId id="1432" r:id="rId155"/>
    <p:sldId id="1409" r:id="rId156"/>
    <p:sldId id="1410" r:id="rId157"/>
    <p:sldId id="1411" r:id="rId158"/>
    <p:sldId id="1412" r:id="rId159"/>
    <p:sldId id="1408" r:id="rId160"/>
    <p:sldId id="1058" r:id="rId161"/>
    <p:sldId id="1059" r:id="rId162"/>
    <p:sldId id="1413" r:id="rId163"/>
    <p:sldId id="1414" r:id="rId164"/>
    <p:sldId id="1352" r:id="rId165"/>
    <p:sldId id="1415" r:id="rId166"/>
    <p:sldId id="1416" r:id="rId167"/>
    <p:sldId id="1433" r:id="rId168"/>
    <p:sldId id="1060" r:id="rId169"/>
    <p:sldId id="1347" r:id="rId170"/>
    <p:sldId id="1061" r:id="rId171"/>
    <p:sldId id="1063" r:id="rId172"/>
    <p:sldId id="1064" r:id="rId173"/>
    <p:sldId id="1066" r:id="rId174"/>
    <p:sldId id="1067" r:id="rId175"/>
    <p:sldId id="1068" r:id="rId176"/>
    <p:sldId id="1069" r:id="rId177"/>
    <p:sldId id="1070" r:id="rId178"/>
    <p:sldId id="1071" r:id="rId179"/>
    <p:sldId id="1072" r:id="rId180"/>
    <p:sldId id="1073" r:id="rId181"/>
    <p:sldId id="1074" r:id="rId182"/>
    <p:sldId id="1076" r:id="rId183"/>
    <p:sldId id="1077" r:id="rId184"/>
    <p:sldId id="1078" r:id="rId185"/>
    <p:sldId id="1079" r:id="rId186"/>
    <p:sldId id="1080" r:id="rId187"/>
    <p:sldId id="1081" r:id="rId188"/>
    <p:sldId id="1082" r:id="rId189"/>
    <p:sldId id="1083" r:id="rId190"/>
    <p:sldId id="1084" r:id="rId191"/>
    <p:sldId id="1085" r:id="rId192"/>
    <p:sldId id="1086" r:id="rId193"/>
    <p:sldId id="1089" r:id="rId194"/>
    <p:sldId id="1090" r:id="rId195"/>
    <p:sldId id="1091" r:id="rId196"/>
    <p:sldId id="1092" r:id="rId197"/>
    <p:sldId id="1093" r:id="rId198"/>
    <p:sldId id="1095" r:id="rId199"/>
    <p:sldId id="1096" r:id="rId200"/>
    <p:sldId id="1097" r:id="rId201"/>
    <p:sldId id="1428" r:id="rId202"/>
    <p:sldId id="1098" r:id="rId203"/>
    <p:sldId id="1099" r:id="rId204"/>
    <p:sldId id="1418" r:id="rId205"/>
    <p:sldId id="1102" r:id="rId206"/>
    <p:sldId id="1103" r:id="rId207"/>
    <p:sldId id="1104" r:id="rId208"/>
    <p:sldId id="1105" r:id="rId209"/>
    <p:sldId id="1419" r:id="rId210"/>
    <p:sldId id="1106" r:id="rId211"/>
    <p:sldId id="1107" r:id="rId212"/>
    <p:sldId id="1108" r:id="rId213"/>
    <p:sldId id="1109" r:id="rId214"/>
    <p:sldId id="1110" r:id="rId215"/>
    <p:sldId id="1111" r:id="rId216"/>
    <p:sldId id="1354" r:id="rId217"/>
    <p:sldId id="1429" r:id="rId218"/>
    <p:sldId id="1430" r:id="rId219"/>
    <p:sldId id="1113" r:id="rId220"/>
    <p:sldId id="1114" r:id="rId221"/>
    <p:sldId id="1115" r:id="rId222"/>
    <p:sldId id="1116" r:id="rId223"/>
    <p:sldId id="1117" r:id="rId224"/>
    <p:sldId id="1420" r:id="rId225"/>
    <p:sldId id="1119" r:id="rId226"/>
    <p:sldId id="1120" r:id="rId227"/>
    <p:sldId id="1124" r:id="rId228"/>
    <p:sldId id="1121" r:id="rId229"/>
    <p:sldId id="1122" r:id="rId230"/>
    <p:sldId id="1123" r:id="rId231"/>
    <p:sldId id="1006" r:id="rId232"/>
    <p:sldId id="1125" r:id="rId233"/>
    <p:sldId id="1126" r:id="rId234"/>
    <p:sldId id="1127" r:id="rId235"/>
    <p:sldId id="1128" r:id="rId236"/>
    <p:sldId id="1129" r:id="rId237"/>
    <p:sldId id="1130" r:id="rId238"/>
    <p:sldId id="1131" r:id="rId239"/>
    <p:sldId id="1132" r:id="rId240"/>
    <p:sldId id="1133" r:id="rId241"/>
    <p:sldId id="1134" r:id="rId242"/>
    <p:sldId id="1135" r:id="rId243"/>
    <p:sldId id="1297" r:id="rId244"/>
    <p:sldId id="1298" r:id="rId245"/>
    <p:sldId id="1301" r:id="rId246"/>
    <p:sldId id="1302" r:id="rId247"/>
    <p:sldId id="1303" r:id="rId248"/>
    <p:sldId id="1304" r:id="rId249"/>
    <p:sldId id="1305" r:id="rId250"/>
    <p:sldId id="1306" r:id="rId251"/>
    <p:sldId id="1307" r:id="rId252"/>
    <p:sldId id="1308" r:id="rId253"/>
    <p:sldId id="1359" r:id="rId254"/>
    <p:sldId id="1309" r:id="rId255"/>
    <p:sldId id="1310" r:id="rId256"/>
    <p:sldId id="1312" r:id="rId257"/>
    <p:sldId id="1313" r:id="rId258"/>
    <p:sldId id="1314" r:id="rId259"/>
    <p:sldId id="1360" r:id="rId260"/>
    <p:sldId id="1362" r:id="rId261"/>
    <p:sldId id="1363" r:id="rId262"/>
    <p:sldId id="1364" r:id="rId263"/>
    <p:sldId id="1361" r:id="rId264"/>
    <p:sldId id="1421" r:id="rId265"/>
    <p:sldId id="1315" r:id="rId266"/>
    <p:sldId id="1422" r:id="rId267"/>
    <p:sldId id="1365" r:id="rId268"/>
    <p:sldId id="1434" r:id="rId269"/>
    <p:sldId id="1316" r:id="rId270"/>
    <p:sldId id="1366" r:id="rId271"/>
    <p:sldId id="1435" r:id="rId272"/>
    <p:sldId id="1367" r:id="rId273"/>
    <p:sldId id="1436" r:id="rId274"/>
    <p:sldId id="1369" r:id="rId275"/>
    <p:sldId id="1437" r:id="rId276"/>
    <p:sldId id="1374" r:id="rId277"/>
    <p:sldId id="1375" r:id="rId278"/>
    <p:sldId id="1376" r:id="rId279"/>
    <p:sldId id="1377" r:id="rId280"/>
    <p:sldId id="1378" r:id="rId281"/>
    <p:sldId id="1379" r:id="rId282"/>
    <p:sldId id="1139" r:id="rId283"/>
    <p:sldId id="1140" r:id="rId284"/>
    <p:sldId id="1317" r:id="rId285"/>
    <p:sldId id="1141" r:id="rId286"/>
    <p:sldId id="1318" r:id="rId287"/>
    <p:sldId id="1320" r:id="rId288"/>
    <p:sldId id="1319" r:id="rId289"/>
    <p:sldId id="1438" r:id="rId290"/>
    <p:sldId id="1439" r:id="rId291"/>
    <p:sldId id="1321" r:id="rId292"/>
    <p:sldId id="1322" r:id="rId293"/>
    <p:sldId id="1323" r:id="rId294"/>
    <p:sldId id="1299" r:id="rId295"/>
    <p:sldId id="1143" r:id="rId296"/>
    <p:sldId id="1144" r:id="rId297"/>
    <p:sldId id="1145" r:id="rId298"/>
    <p:sldId id="1146" r:id="rId299"/>
    <p:sldId id="1147" r:id="rId300"/>
    <p:sldId id="1148" r:id="rId301"/>
    <p:sldId id="1149" r:id="rId302"/>
    <p:sldId id="1150" r:id="rId303"/>
    <p:sldId id="1151" r:id="rId304"/>
    <p:sldId id="1153" r:id="rId305"/>
    <p:sldId id="1154" r:id="rId306"/>
    <p:sldId id="1155" r:id="rId307"/>
    <p:sldId id="1156" r:id="rId308"/>
    <p:sldId id="1157" r:id="rId309"/>
    <p:sldId id="1158" r:id="rId310"/>
    <p:sldId id="1159" r:id="rId311"/>
    <p:sldId id="1160" r:id="rId312"/>
    <p:sldId id="1161" r:id="rId313"/>
    <p:sldId id="1162" r:id="rId314"/>
    <p:sldId id="1163" r:id="rId315"/>
    <p:sldId id="1164" r:id="rId316"/>
    <p:sldId id="1165" r:id="rId317"/>
    <p:sldId id="1167" r:id="rId318"/>
    <p:sldId id="1168" r:id="rId319"/>
    <p:sldId id="1169" r:id="rId320"/>
    <p:sldId id="1170" r:id="rId321"/>
    <p:sldId id="1171" r:id="rId322"/>
    <p:sldId id="1172" r:id="rId323"/>
    <p:sldId id="1173" r:id="rId324"/>
    <p:sldId id="1174" r:id="rId325"/>
    <p:sldId id="1008" r:id="rId326"/>
    <p:sldId id="1239" r:id="rId327"/>
    <p:sldId id="1240" r:id="rId328"/>
    <p:sldId id="1241" r:id="rId329"/>
    <p:sldId id="1242" r:id="rId330"/>
    <p:sldId id="1243" r:id="rId331"/>
    <p:sldId id="1244" r:id="rId332"/>
    <p:sldId id="1245" r:id="rId333"/>
    <p:sldId id="1246" r:id="rId334"/>
    <p:sldId id="1247" r:id="rId335"/>
    <p:sldId id="1248" r:id="rId336"/>
    <p:sldId id="1249" r:id="rId337"/>
    <p:sldId id="1384" r:id="rId338"/>
    <p:sldId id="1382" r:id="rId339"/>
    <p:sldId id="1383" r:id="rId340"/>
    <p:sldId id="1385" r:id="rId341"/>
    <p:sldId id="1386" r:id="rId342"/>
    <p:sldId id="1387" r:id="rId343"/>
    <p:sldId id="1388" r:id="rId344"/>
    <p:sldId id="1389" r:id="rId345"/>
    <p:sldId id="1390" r:id="rId346"/>
    <p:sldId id="1391" r:id="rId347"/>
    <p:sldId id="1392" r:id="rId348"/>
    <p:sldId id="1393" r:id="rId349"/>
    <p:sldId id="1250" r:id="rId350"/>
    <p:sldId id="1251" r:id="rId351"/>
    <p:sldId id="1252" r:id="rId352"/>
    <p:sldId id="1253" r:id="rId353"/>
    <p:sldId id="1255" r:id="rId354"/>
    <p:sldId id="1394" r:id="rId355"/>
    <p:sldId id="1259" r:id="rId356"/>
    <p:sldId id="1260" r:id="rId357"/>
    <p:sldId id="1261" r:id="rId358"/>
    <p:sldId id="1262" r:id="rId359"/>
    <p:sldId id="1263" r:id="rId360"/>
    <p:sldId id="1264" r:id="rId361"/>
    <p:sldId id="1265" r:id="rId362"/>
    <p:sldId id="1395" r:id="rId363"/>
    <p:sldId id="1266" r:id="rId364"/>
    <p:sldId id="1267" r:id="rId365"/>
    <p:sldId id="1396" r:id="rId366"/>
    <p:sldId id="1397" r:id="rId367"/>
    <p:sldId id="1399" r:id="rId368"/>
    <p:sldId id="1400" r:id="rId369"/>
    <p:sldId id="1398" r:id="rId370"/>
    <p:sldId id="1401" r:id="rId371"/>
    <p:sldId id="1268" r:id="rId372"/>
    <p:sldId id="1269" r:id="rId373"/>
    <p:sldId id="1271" r:id="rId374"/>
    <p:sldId id="1272" r:id="rId375"/>
    <p:sldId id="1273" r:id="rId376"/>
    <p:sldId id="1274" r:id="rId377"/>
    <p:sldId id="1275" r:id="rId378"/>
    <p:sldId id="1276" r:id="rId379"/>
    <p:sldId id="1277" r:id="rId380"/>
    <p:sldId id="1278" r:id="rId381"/>
    <p:sldId id="1279" r:id="rId382"/>
    <p:sldId id="1280" r:id="rId383"/>
    <p:sldId id="1283" r:id="rId384"/>
    <p:sldId id="1284" r:id="rId385"/>
    <p:sldId id="1286" r:id="rId386"/>
    <p:sldId id="1287" r:id="rId387"/>
    <p:sldId id="1288" r:id="rId388"/>
  </p:sldIdLst>
  <p:sldSz cx="9906000" cy="6858000" type="A4"/>
  <p:notesSz cx="9928225" cy="6797675"/>
  <p:embeddedFontLst>
    <p:embeddedFont>
      <p:font typeface="Bradley Hand ITC" panose="03070402050302030203" pitchFamily="66" charset="0"/>
      <p:regular r:id="rId390"/>
    </p:embeddedFont>
    <p:embeddedFont>
      <p:font typeface="Calibri" panose="020F0502020204030204" pitchFamily="34" charset="0"/>
      <p:regular r:id="rId391"/>
      <p:bold r:id="rId392"/>
      <p:italic r:id="rId393"/>
      <p:boldItalic r:id="rId394"/>
    </p:embeddedFont>
    <p:embeddedFont>
      <p:font typeface="Calibri Light" panose="020F0302020204030204" pitchFamily="34" charset="0"/>
      <p:regular r:id="rId395"/>
      <p:italic r:id="rId396"/>
    </p:embeddedFont>
    <p:embeddedFont>
      <p:font typeface="Cambria Math" panose="02040503050406030204" pitchFamily="18" charset="0"/>
      <p:regular r:id="rId397"/>
    </p:embeddedFont>
    <p:embeddedFont>
      <p:font typeface="Candara" panose="020E0502030303020204" pitchFamily="34" charset="0"/>
      <p:regular r:id="rId398"/>
      <p:bold r:id="rId399"/>
      <p:italic r:id="rId400"/>
      <p:boldItalic r:id="rId401"/>
    </p:embeddedFont>
    <p:embeddedFont>
      <p:font typeface="Consolas" panose="020B0609020204030204" pitchFamily="49" charset="0"/>
      <p:regular r:id="rId402"/>
      <p:bold r:id="rId403"/>
      <p:italic r:id="rId404"/>
      <p:boldItalic r:id="rId405"/>
    </p:embeddedFont>
    <p:embeddedFont>
      <p:font typeface="LG스마트체2.0 Regular" panose="020B0600000101010101" pitchFamily="50" charset="-127"/>
      <p:regular r:id="rId406"/>
    </p:embeddedFont>
    <p:embeddedFont>
      <p:font typeface="고도 B" panose="02000503000000020004" pitchFamily="2" charset="-127"/>
      <p:regular r:id="rId407"/>
    </p:embeddedFont>
    <p:embeddedFont>
      <p:font typeface="고도 M" panose="02000503000000020004" pitchFamily="2" charset="-127"/>
      <p:regular r:id="rId408"/>
    </p:embeddedFont>
    <p:embeddedFont>
      <p:font typeface="나눔스퀘어 ExtraBold" panose="020B0600000101010101" pitchFamily="50" charset="-127"/>
      <p:bold r:id="rId409"/>
    </p:embeddedFont>
    <p:embeddedFont>
      <p:font typeface="맑은 고딕" panose="020B0503020000020004" pitchFamily="50" charset="-127"/>
      <p:regular r:id="rId410"/>
      <p:bold r:id="rId411"/>
    </p:embeddedFont>
    <p:embeddedFont>
      <p:font typeface="맑은 고딕" panose="020B0503020000020004" pitchFamily="50" charset="-127"/>
      <p:regular r:id="rId410"/>
      <p:bold r:id="rId4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65" d="100"/>
          <a:sy n="165" d="100"/>
        </p:scale>
        <p:origin x="1808" y="96"/>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3.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viewProps" Target="viewProps.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10.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1.fntdata"/><Relationship Id="rId404" Type="http://schemas.openxmlformats.org/officeDocument/2006/relationships/font" Target="fonts/font15.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tableStyles" Target="tableStyle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7.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3.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5.fntdata"/><Relationship Id="rId408" Type="http://schemas.openxmlformats.org/officeDocument/2006/relationships/font" Target="fonts/font19.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6.fntdata"/><Relationship Id="rId409" Type="http://schemas.openxmlformats.org/officeDocument/2006/relationships/font" Target="fonts/font20.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2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7.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1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22.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8.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2.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presProps" Target="presProp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4.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2.fntdata"/><Relationship Id="rId405" Type="http://schemas.openxmlformats.org/officeDocument/2006/relationships/font" Target="fonts/font16.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4.fntdata"/><Relationship Id="rId407" Type="http://schemas.openxmlformats.org/officeDocument/2006/relationships/font" Target="fonts/font18.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5/16/2022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306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463341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3003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5/16/2022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0.png"/></Relationships>
</file>

<file path=ppt/slides/_rels/slide141.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0.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2.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0.png"/><Relationship Id="rId4" Type="http://schemas.openxmlformats.org/officeDocument/2006/relationships/image" Target="../media/image129.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61.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16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69.xml.rels><?xml version="1.0" encoding="UTF-8" standalone="yes"?>
<Relationships xmlns="http://schemas.openxmlformats.org/package/2006/relationships"><Relationship Id="rId3" Type="http://schemas.openxmlformats.org/officeDocument/2006/relationships/image" Target="../media/image2480.png"/><Relationship Id="rId7" Type="http://schemas.openxmlformats.org/officeDocument/2006/relationships/image" Target="../media/image252.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0.png"/><Relationship Id="rId4" Type="http://schemas.openxmlformats.org/officeDocument/2006/relationships/image" Target="../media/image24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3.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4.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5.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5.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6.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7.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7.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78.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78.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79.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0.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1.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1.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s>
</file>

<file path=ppt/slides/_rels/slide18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3.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3.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notesSlide" Target="../notesSlides/notesSlide184.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87.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199.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199.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1.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2.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3.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3.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4.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4.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6.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07.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3.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37.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38.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2.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2.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298.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5.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299.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4.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1.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4.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28.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29.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27.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1.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2.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3.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0.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4.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5.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2.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6.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37.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38.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5.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39.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6.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37.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1.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2.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39.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3.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0.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4.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1.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6.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3.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47.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4.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48.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5.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49.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6.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1.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2.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49.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1.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6.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2.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5.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1.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77.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79.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2.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658758"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658758"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359329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0</m:t>
                      </m:r>
                      <m:r>
                        <a:rPr lang="en-US" altLang="ko-KR">
                          <a:latin typeface="Cambria Math" panose="02040503050406030204" pitchFamily="18" charset="0"/>
                        </a:rPr>
                        <m:t>.</m:t>
                      </m:r>
                      <m:r>
                        <a:rPr lang="en-US" altLang="ko-KR">
                          <a:latin typeface="Cambria Math" panose="02040503050406030204" pitchFamily="18" charset="0"/>
                        </a:rPr>
                        <m:t>01</m:t>
                      </m:r>
                      <m:r>
                        <a:rPr lang="en-US" altLang="ko-KR">
                          <a:latin typeface="Cambria Math" panose="02040503050406030204" pitchFamily="18" charset="0"/>
                        </a:rPr>
                        <m:t>∗</m:t>
                      </m:r>
                      <m:r>
                        <m:rPr>
                          <m:sty m:val="p"/>
                        </m:rPr>
                        <a:rPr lang="en-US" altLang="ko-KR">
                          <a:latin typeface="Cambria Math" panose="02040503050406030204" pitchFamily="18" charset="0"/>
                        </a:rPr>
                        <m:t>w</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2.95</a:t>
                </a:r>
                <a:r>
                  <a:rPr lang="ko-KR" altLang="en-US">
                    <a:latin typeface="Consolas" panose="020B0609020204030204" pitchFamily="49" charset="0"/>
                  </a:rPr>
                  <a:t>         </a:t>
                </a:r>
                <a:r>
                  <a:rPr lang="en-US" altLang="ko-KR">
                    <a:latin typeface="Consolas" panose="020B0609020204030204" pitchFamily="49" charset="0"/>
                  </a:rPr>
                  <a:t>-0.08 + 0.03</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3593291" cy="553998"/>
              </a:xfrm>
              <a:prstGeom prst="rect">
                <a:avLst/>
              </a:prstGeom>
              <a:blipFill>
                <a:blip r:embed="rId8"/>
                <a:stretch>
                  <a:fillRect l="-339"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2.99</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302653" cy="553998"/>
              </a:xfrm>
              <a:prstGeom prst="rect">
                <a:avLst/>
              </a:prstGeom>
              <a:blipFill>
                <a:blip r:embed="rId8"/>
                <a:stretch>
                  <a:fillRect l="-283"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4756912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6665C71-E477-48F5-A304-7E48AB2FD5CA}"/>
              </a:ext>
            </a:extLst>
          </p:cNvPr>
          <p:cNvSpPr/>
          <p:nvPr/>
        </p:nvSpPr>
        <p:spPr>
          <a:xfrm>
            <a:off x="7443835" y="159514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556351" y="1113781"/>
            <a:ext cx="1098159"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8647785" y="159514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448475" y="1267669"/>
            <a:ext cx="10787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524308" y="1397873"/>
            <a:ext cx="327475" cy="6706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374680" y="160547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883150" y="389984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2436632"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874385"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3312139"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441660"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79413"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5495445" y="4236623"/>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5495445" y="4236623"/>
            <a:ext cx="1602845" cy="11672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4216550"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654303"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4216550"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654303"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5092057"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5092057"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859641"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3297395"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37393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11690"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626220" y="3719260"/>
            <a:ext cx="1966594" cy="7984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626220" y="3719260"/>
            <a:ext cx="2404347" cy="11752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050758" y="3854205"/>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725600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619718" y="3719260"/>
            <a:ext cx="2855166" cy="15731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2767624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770109"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07862"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70109"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07862"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645616"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645616"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06177" y="297977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43930" y="297977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29847"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67601"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79779" y="3148959"/>
            <a:ext cx="1850068" cy="1315501"/>
          </a:xfrm>
          <a:prstGeom prst="bentConnector3">
            <a:avLst>
              <a:gd name="adj1" fmla="val 54153"/>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79779" y="2930082"/>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590335" y="3835179"/>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11918"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79779" y="3148959"/>
            <a:ext cx="3169893" cy="2090203"/>
          </a:xfrm>
          <a:prstGeom prst="bentConnector3">
            <a:avLst>
              <a:gd name="adj1" fmla="val 107212"/>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406177" y="34119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43930" y="34119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29847"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67601"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11918"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06177" y="3419772"/>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647517" y="2966994"/>
            <a:ext cx="424627"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16738" y="3805590"/>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16738" y="3805590"/>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16738" y="3805590"/>
            <a:ext cx="1514057" cy="26702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3705381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787462"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25215"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87462"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25215"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23530"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61283"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47200"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84954"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97132" y="3193771"/>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97132" y="2974894"/>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607688" y="3879991"/>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423530"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61283"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47200"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84954"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57103" y="3429642"/>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795421" y="3004756"/>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34091" y="3850402"/>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34091" y="3850402"/>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409340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364154" y="1108032"/>
            <a:ext cx="6115862"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571222"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008975"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571222"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008975"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374483" y="248212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099387" y="3050509"/>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07290"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45043"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189513" y="310392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830960"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268714"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32923" y="4194323"/>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32923" y="4571116"/>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3980892" y="3100197"/>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3980892" y="2881320"/>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391448" y="3786417"/>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69660" y="370610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008975" y="245067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07290"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45043"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5830960"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268714"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469882" y="5430994"/>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469882" y="5807787"/>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15585" y="2935593"/>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016855" y="2910990"/>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417851" y="3756828"/>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417851" y="3756828"/>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67770D41-0830-4EDA-9D08-2E53EF501868}"/>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BF85B771-DE22-469F-8EA9-B4E2AF9E853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42779873-A868-4B3A-B29A-6514540A9D74}"/>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1377573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n)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(n,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798765" y="3658177"/>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ko-KR" altLang="en-US" sz="1708" err="1">
                    <a:latin typeface="+mj-ea"/>
                    <a:ea typeface="+mj-ea"/>
                  </a:rPr>
                  <a:t>그레디언트와</a:t>
                </a:r>
                <a:r>
                  <a:rPr lang="ko-KR" altLang="en-US" sz="1708">
                    <a:latin typeface="+mj-ea"/>
                    <a:ea typeface="+mj-ea"/>
                  </a:rPr>
                  <a:t> 같은 행렬을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798765" y="3658177"/>
                <a:ext cx="8607669" cy="2467535"/>
              </a:xfrm>
              <a:prstGeom prst="rect">
                <a:avLst/>
              </a:prstGeom>
              <a:blipFill>
                <a:blip r:embed="rId4"/>
                <a:stretch>
                  <a:fillRect l="-496" t="-988" b="-2716"/>
                </a:stretch>
              </a:blipFill>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1461B240-68B9-47DF-805E-09796C0081ED}"/>
              </a:ext>
            </a:extLst>
          </p:cNvPr>
          <p:cNvGrpSpPr/>
          <p:nvPr/>
        </p:nvGrpSpPr>
        <p:grpSpPr>
          <a:xfrm>
            <a:off x="6254378" y="2693927"/>
            <a:ext cx="2998451" cy="2174564"/>
            <a:chOff x="6500536" y="2885101"/>
            <a:chExt cx="2998451" cy="217456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500536" y="2885101"/>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500536" y="2885101"/>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500536" y="3377995"/>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500536" y="3377995"/>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500536" y="3849351"/>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500536" y="3849351"/>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500537" y="4301752"/>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500537" y="4301752"/>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500537" y="4751888"/>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500537" y="4751888"/>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p:spTree>
    <p:extLst>
      <p:ext uri="{BB962C8B-B14F-4D97-AF65-F5344CB8AC3E}">
        <p14:creationId xmlns:p14="http://schemas.microsoft.com/office/powerpoint/2010/main" val="26395808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235166" y="3587331"/>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235166"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235166" y="4574267"/>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Tree>
    <p:extLst>
      <p:ext uri="{BB962C8B-B14F-4D97-AF65-F5344CB8AC3E}">
        <p14:creationId xmlns:p14="http://schemas.microsoft.com/office/powerpoint/2010/main" val="752734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783568"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277036"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783568"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277036"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6805192"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298659"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6805192"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298659"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Tree>
    <p:extLst>
      <p:ext uri="{BB962C8B-B14F-4D97-AF65-F5344CB8AC3E}">
        <p14:creationId xmlns:p14="http://schemas.microsoft.com/office/powerpoint/2010/main" val="2083051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CB4CB56B-21F9-4035-B858-5A419AF6BE46}"/>
              </a:ext>
            </a:extLst>
          </p:cNvPr>
          <p:cNvSpPr/>
          <p:nvPr/>
        </p:nvSpPr>
        <p:spPr>
          <a:xfrm>
            <a:off x="2396716" y="4149080"/>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580677" y="1564028"/>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9" name="직사각형 8">
            <a:extLst>
              <a:ext uri="{FF2B5EF4-FFF2-40B4-BE49-F238E27FC236}">
                <a16:creationId xmlns:a16="http://schemas.microsoft.com/office/drawing/2014/main" id="{93953D7D-C3E6-456E-856D-E3BAD0FC69D6}"/>
              </a:ext>
            </a:extLst>
          </p:cNvPr>
          <p:cNvSpPr/>
          <p:nvPr/>
        </p:nvSpPr>
        <p:spPr>
          <a:xfrm>
            <a:off x="2432720" y="418508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C0BEE9D-B49C-4C2B-9E6D-C63502A7A8E3}"/>
              </a:ext>
            </a:extLst>
          </p:cNvPr>
          <p:cNvSpPr/>
          <p:nvPr/>
        </p:nvSpPr>
        <p:spPr>
          <a:xfrm>
            <a:off x="2825138" y="418508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B6D0E245-5D9F-4F10-9738-448782EC9A07}"/>
              </a:ext>
            </a:extLst>
          </p:cNvPr>
          <p:cNvSpPr txBox="1"/>
          <p:nvPr/>
        </p:nvSpPr>
        <p:spPr>
          <a:xfrm>
            <a:off x="2324708" y="3702704"/>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6A241AE-63FA-47E5-AAA5-397058A23CCD}"/>
              </a:ext>
            </a:extLst>
          </p:cNvPr>
          <p:cNvSpPr/>
          <p:nvPr/>
        </p:nvSpPr>
        <p:spPr>
          <a:xfrm>
            <a:off x="2396716" y="4617132"/>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1325925-22B5-491B-961A-32D1BD9AC042}"/>
              </a:ext>
            </a:extLst>
          </p:cNvPr>
          <p:cNvSpPr/>
          <p:nvPr/>
        </p:nvSpPr>
        <p:spPr>
          <a:xfrm>
            <a:off x="2432720" y="4653136"/>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2D8DC30-E8C8-4D0E-8F99-23BBF54A5E5E}"/>
              </a:ext>
            </a:extLst>
          </p:cNvPr>
          <p:cNvSpPr/>
          <p:nvPr/>
        </p:nvSpPr>
        <p:spPr>
          <a:xfrm>
            <a:off x="2825138" y="4653136"/>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22609E-6269-4ED1-BC99-451755BD8D07}"/>
              </a:ext>
            </a:extLst>
          </p:cNvPr>
          <p:cNvSpPr/>
          <p:nvPr/>
        </p:nvSpPr>
        <p:spPr>
          <a:xfrm>
            <a:off x="4753512" y="4176298"/>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18C5D89D-1E05-4C98-BE2E-AC33452DE2DC}"/>
              </a:ext>
            </a:extLst>
          </p:cNvPr>
          <p:cNvSpPr/>
          <p:nvPr/>
        </p:nvSpPr>
        <p:spPr>
          <a:xfrm>
            <a:off x="4789516" y="4212302"/>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1277AB-0BCC-4151-92A7-D7857C5C4D1C}"/>
              </a:ext>
            </a:extLst>
          </p:cNvPr>
          <p:cNvSpPr/>
          <p:nvPr/>
        </p:nvSpPr>
        <p:spPr>
          <a:xfrm>
            <a:off x="5181934" y="4212302"/>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44EDA2-F69C-4559-A9E6-41C11F7453BB}"/>
              </a:ext>
            </a:extLst>
          </p:cNvPr>
          <p:cNvSpPr/>
          <p:nvPr/>
        </p:nvSpPr>
        <p:spPr>
          <a:xfrm>
            <a:off x="4753512" y="4644350"/>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12D9510-C9F6-485C-9184-36F833DF1F20}"/>
              </a:ext>
            </a:extLst>
          </p:cNvPr>
          <p:cNvSpPr/>
          <p:nvPr/>
        </p:nvSpPr>
        <p:spPr>
          <a:xfrm>
            <a:off x="4789516" y="468035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233D00-EFE1-4A34-97DB-77EEC1DD697B}"/>
              </a:ext>
            </a:extLst>
          </p:cNvPr>
          <p:cNvSpPr/>
          <p:nvPr/>
        </p:nvSpPr>
        <p:spPr>
          <a:xfrm>
            <a:off x="5181934" y="468035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9E2FEE58-B2A1-44EE-8BA1-568EAC700158}"/>
              </a:ext>
            </a:extLst>
          </p:cNvPr>
          <p:cNvSpPr txBox="1"/>
          <p:nvPr/>
        </p:nvSpPr>
        <p:spPr>
          <a:xfrm>
            <a:off x="4608700" y="3713733"/>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AEA9C558-B2A8-4BBE-B7D7-FCBD821B17B2}"/>
              </a:ext>
            </a:extLst>
          </p:cNvPr>
          <p:cNvSpPr txBox="1"/>
          <p:nvPr/>
        </p:nvSpPr>
        <p:spPr>
          <a:xfrm>
            <a:off x="6753200" y="2384884"/>
            <a:ext cx="1146468" cy="442750"/>
          </a:xfrm>
          <a:prstGeom prst="rect">
            <a:avLst/>
          </a:prstGeom>
          <a:noFill/>
        </p:spPr>
        <p:txBody>
          <a:bodyPr wrap="none" rtlCol="0">
            <a:spAutoFit/>
          </a:bodyPr>
          <a:lstStyle/>
          <a:p>
            <a:pPr algn="l"/>
            <a:r>
              <a:rPr lang="en-US" altLang="ko-KR" sz="2277">
                <a:latin typeface="Consolas" panose="020B0609020204030204" pitchFamily="49" charset="0"/>
              </a:rPr>
              <a:t>(2,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DE18A899-0132-4875-8F1A-6CCA2D7F3AE5}"/>
              </a:ext>
            </a:extLst>
          </p:cNvPr>
          <p:cNvSpPr txBox="1"/>
          <p:nvPr/>
        </p:nvSpPr>
        <p:spPr>
          <a:xfrm>
            <a:off x="6753200" y="282763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2)</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761F541E-D048-4753-9798-CEB6D15B79C1}"/>
              </a:ext>
            </a:extLst>
          </p:cNvPr>
          <p:cNvCxnSpPr/>
          <p:nvPr/>
        </p:nvCxnSpPr>
        <p:spPr>
          <a:xfrm flipH="1">
            <a:off x="7113240" y="2744924"/>
            <a:ext cx="432048" cy="180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18614AF-265C-4953-AE06-CD276295CED8}"/>
              </a:ext>
            </a:extLst>
          </p:cNvPr>
          <p:cNvCxnSpPr>
            <a:cxnSpLocks/>
          </p:cNvCxnSpPr>
          <p:nvPr/>
        </p:nvCxnSpPr>
        <p:spPr>
          <a:xfrm>
            <a:off x="7077236" y="2744924"/>
            <a:ext cx="468052" cy="209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681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84463"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세로의 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449142" y="648667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426635" y="1064155"/>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426635" y="1064155"/>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031873" cy="442750"/>
          </a:xfrm>
          <a:prstGeom prst="rect">
            <a:avLst/>
          </a:prstGeom>
          <a:noFill/>
        </p:spPr>
        <p:txBody>
          <a:bodyPr wrap="none" rtlCol="0">
            <a:spAutoFit/>
          </a:bodyPr>
          <a:lstStyle/>
          <a:p>
            <a:pPr algn="l"/>
            <a:r>
              <a:rPr lang="en-US" altLang="ko-KR" sz="2277">
                <a:latin typeface="Consolas" panose="020B0609020204030204" pitchFamily="49" charset="0"/>
              </a:rPr>
              <a:t>(0.25+1+2.25)/6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268570" cy="442750"/>
          </a:xfrm>
          <a:prstGeom prst="rect">
            <a:avLst/>
          </a:prstGeom>
          <a:noFill/>
        </p:spPr>
        <p:txBody>
          <a:bodyPr wrap="none" rtlCol="0">
            <a:spAutoFit/>
          </a:bodyPr>
          <a:lstStyle/>
          <a:p>
            <a:pPr algn="l"/>
            <a:r>
              <a:rPr lang="en-US" altLang="ko-KR" sz="2277">
                <a:latin typeface="Consolas" panose="020B0609020204030204" pitchFamily="49" charset="0"/>
              </a:rPr>
              <a:t>(0.5+1+1.5)^2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3</m:t>
                      </m:r>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r>
                        <a:rPr lang="en-US" altLang="ko-KR" i="1">
                          <a:latin typeface="Cambria Math" panose="02040503050406030204" pitchFamily="18" charset="0"/>
                        </a:rPr>
                        <m:t>1</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87668" y="2213856"/>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m:t>
                                            </m:r>
                                            <m:r>
                                              <a:rPr lang="en-US" altLang="ko-KR" sz="2277" b="1" i="1">
                                                <a:latin typeface="Cambria Math" panose="02040503050406030204" pitchFamily="18" charset="0"/>
                                              </a:rPr>
                                              <m:t>.</m:t>
                                            </m:r>
                                            <m:r>
                                              <a:rPr lang="en-US" altLang="ko-KR" sz="2277" b="1" i="1">
                                                <a:latin typeface="Cambria Math" panose="02040503050406030204" pitchFamily="18" charset="0"/>
                                              </a:rPr>
                                              <m:t>37</m:t>
                                            </m:r>
                                          </m:e>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m:t>
                                        </m:r>
                                        <m:r>
                                          <a:rPr lang="en-US" altLang="ko-KR" sz="2277" b="1" i="1">
                                            <a:latin typeface="Cambria Math" panose="02040503050406030204" pitchFamily="18" charset="0"/>
                                          </a:rPr>
                                          <m:t>10</m:t>
                                        </m:r>
                                      </m:e>
                                      <m:e>
                                        <m:r>
                                          <a:rPr lang="en-US" altLang="ko-KR" sz="2277" b="1" i="1">
                                            <a:latin typeface="Cambria Math" panose="02040503050406030204" pitchFamily="18" charset="0"/>
                                          </a:rPr>
                                          <m:t>−</m:t>
                                        </m:r>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5447282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(364,1)(1,2)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(30,364)(364,2)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457996" y="2612207"/>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9381492" y="2752208"/>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9379783" y="3698502"/>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9381492" y="4752122"/>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15" name="그룹 14">
            <a:extLst>
              <a:ext uri="{FF2B5EF4-FFF2-40B4-BE49-F238E27FC236}">
                <a16:creationId xmlns:a16="http://schemas.microsoft.com/office/drawing/2014/main" id="{41F2D6FD-87F8-4021-87E5-053BA297367F}"/>
              </a:ext>
            </a:extLst>
          </p:cNvPr>
          <p:cNvGrpSpPr/>
          <p:nvPr/>
        </p:nvGrpSpPr>
        <p:grpSpPr>
          <a:xfrm>
            <a:off x="177211" y="3176972"/>
            <a:ext cx="4783791" cy="2565358"/>
            <a:chOff x="128464" y="3176972"/>
            <a:chExt cx="4783791" cy="2565358"/>
          </a:xfrm>
        </p:grpSpPr>
        <p:grpSp>
          <p:nvGrpSpPr>
            <p:cNvPr id="2" name="그룹 1">
              <a:extLst>
                <a:ext uri="{FF2B5EF4-FFF2-40B4-BE49-F238E27FC236}">
                  <a16:creationId xmlns:a16="http://schemas.microsoft.com/office/drawing/2014/main" id="{38F76BE9-16BB-4161-9193-EF9B31B298C0}"/>
                </a:ext>
              </a:extLst>
            </p:cNvPr>
            <p:cNvGrpSpPr/>
            <p:nvPr/>
          </p:nvGrpSpPr>
          <p:grpSpPr>
            <a:xfrm>
              <a:off x="1455762"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455762"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455762"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4"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493"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493"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493"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12361"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12361"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12361"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37300"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42082"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42082"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41985"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19576"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24142"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3991810"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3969300"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17787" y="5387168"/>
              <a:ext cx="623889" cy="355162"/>
            </a:xfrm>
            <a:prstGeom prst="rect">
              <a:avLst/>
            </a:prstGeom>
            <a:noFill/>
          </p:spPr>
          <p:txBody>
            <a:bodyPr wrap="none" rtlCol="0">
              <a:spAutoFit/>
            </a:bodyPr>
            <a:lstStyle/>
            <a:p>
              <a:pPr algn="l"/>
              <a:r>
                <a:rPr lang="ko-KR" altLang="en-US" sz="1708" b="1">
                  <a:latin typeface="+mj-ea"/>
                  <a:ea typeface="+mj-ea"/>
                </a:rPr>
                <a:t>로켓</a:t>
              </a:r>
            </a:p>
          </p:txBody>
        </p:sp>
      </p:gr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9021" y="3144590"/>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520984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740465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697941" y="1277505"/>
            <a:ext cx="3119765" cy="384401"/>
          </a:xfrm>
          <a:prstGeom prst="rect">
            <a:avLst/>
          </a:prstGeom>
          <a:noFill/>
        </p:spPr>
        <p:txBody>
          <a:bodyPr wrap="none" rtlCol="0">
            <a:spAutoFit/>
          </a:bodyPr>
          <a:lstStyle/>
          <a:p>
            <a:pPr algn="l"/>
            <a:r>
              <a:rPr lang="ko-KR" altLang="en-US" sz="1898" b="1">
                <a:latin typeface="+mj-ea"/>
                <a:ea typeface="+mj-ea"/>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463858" y="5480384"/>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a:t>
            </a:r>
          </a:p>
          <a:p>
            <a:r>
              <a:rPr lang="en-US" altLang="ko-KR" sz="1600" err="1">
                <a:latin typeface="Consolas" panose="020B0609020204030204" pitchFamily="49" charset="0"/>
              </a:rPr>
              <a:t>model.add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Tree>
    <p:extLst>
      <p:ext uri="{BB962C8B-B14F-4D97-AF65-F5344CB8AC3E}">
        <p14:creationId xmlns:p14="http://schemas.microsoft.com/office/powerpoint/2010/main" val="14640096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8146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144223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98751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604" y="3878833"/>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97131"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(32,32,3)</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(5,5,3)</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1660387" y="3887484"/>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04797" y="1520077"/>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16439" y="3129485"/>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9281" y="4716367"/>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195906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86222" y="3618432"/>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99776B1-9CEF-4287-A721-E9612E252F7A}"/>
              </a:ext>
            </a:extLst>
          </p:cNvPr>
          <p:cNvSpPr/>
          <p:nvPr/>
        </p:nvSpPr>
        <p:spPr>
          <a:xfrm>
            <a:off x="4135624" y="3936628"/>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260602"/>
          </a:xfrm>
          <a:prstGeom prst="rect">
            <a:avLst/>
          </a:prstGeom>
          <a:noFill/>
        </p:spPr>
        <p:txBody>
          <a:bodyPr wrap="square">
            <a:spAutoFit/>
          </a:bodyPr>
          <a:lstStyle/>
          <a:p>
            <a:r>
              <a:rPr lang="en-US" altLang="ko-KR" sz="1898">
                <a:latin typeface="Consolas" panose="020B0609020204030204" pitchFamily="49" charset="0"/>
              </a:rPr>
              <a:t>a = np.array( [ [1, 2],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6" name="TextBox 5">
            <a:extLst>
              <a:ext uri="{FF2B5EF4-FFF2-40B4-BE49-F238E27FC236}">
                <a16:creationId xmlns:a16="http://schemas.microsoft.com/office/drawing/2014/main" id="{CEADA52A-1CC5-40FF-B591-AD2574988D6E}"/>
              </a:ext>
            </a:extLst>
          </p:cNvPr>
          <p:cNvSpPr txBox="1"/>
          <p:nvPr/>
        </p:nvSpPr>
        <p:spPr>
          <a:xfrm>
            <a:off x="4486916" y="3429000"/>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5844358" y="3404402"/>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DE5E25F5-7892-4B3F-9A07-C88DEE4C9786}"/>
              </a:ext>
            </a:extLst>
          </p:cNvPr>
          <p:cNvSpPr/>
          <p:nvPr/>
        </p:nvSpPr>
        <p:spPr>
          <a:xfrm>
            <a:off x="4208751"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8309BFC-3CA5-4446-9A1B-DAF1057CD0E4}"/>
              </a:ext>
            </a:extLst>
          </p:cNvPr>
          <p:cNvSpPr/>
          <p:nvPr/>
        </p:nvSpPr>
        <p:spPr>
          <a:xfrm>
            <a:off x="4820819"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FDEFB5B-C639-479B-8EBB-922E90BFD0B3}"/>
              </a:ext>
            </a:extLst>
          </p:cNvPr>
          <p:cNvSpPr/>
          <p:nvPr/>
        </p:nvSpPr>
        <p:spPr>
          <a:xfrm>
            <a:off x="5503776" y="3935040"/>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7A77EDD-EF36-4468-8FC2-A2C91178A225}"/>
              </a:ext>
            </a:extLst>
          </p:cNvPr>
          <p:cNvSpPr/>
          <p:nvPr/>
        </p:nvSpPr>
        <p:spPr>
          <a:xfrm>
            <a:off x="5576903"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22334C-9DC4-4692-A511-8EB34BD68092}"/>
              </a:ext>
            </a:extLst>
          </p:cNvPr>
          <p:cNvSpPr/>
          <p:nvPr/>
        </p:nvSpPr>
        <p:spPr>
          <a:xfrm>
            <a:off x="6188971"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92B38E5-7165-42B6-BF6C-446DD9193175}"/>
              </a:ext>
            </a:extLst>
          </p:cNvPr>
          <p:cNvSpPr/>
          <p:nvPr/>
        </p:nvSpPr>
        <p:spPr>
          <a:xfrm>
            <a:off x="4124462" y="3973384"/>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5151757-4F07-4CB6-ACA7-AC3573522CBC}"/>
              </a:ext>
            </a:extLst>
          </p:cNvPr>
          <p:cNvSpPr/>
          <p:nvPr/>
        </p:nvSpPr>
        <p:spPr>
          <a:xfrm>
            <a:off x="4196470" y="4051674"/>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208A6F4-4C76-4D0A-9B25-BF7984553DEF}"/>
              </a:ext>
            </a:extLst>
          </p:cNvPr>
          <p:cNvSpPr/>
          <p:nvPr/>
        </p:nvSpPr>
        <p:spPr>
          <a:xfrm>
            <a:off x="426847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417C6DA-9EEB-421F-9125-FF45ED4D3776}"/>
              </a:ext>
            </a:extLst>
          </p:cNvPr>
          <p:cNvSpPr/>
          <p:nvPr/>
        </p:nvSpPr>
        <p:spPr>
          <a:xfrm>
            <a:off x="4772534"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26687C2-8B30-4EAA-A78E-FF78E2607F1D}"/>
              </a:ext>
            </a:extLst>
          </p:cNvPr>
          <p:cNvSpPr/>
          <p:nvPr/>
        </p:nvSpPr>
        <p:spPr>
          <a:xfrm>
            <a:off x="5347804" y="4052050"/>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CE37061-9C69-4880-8E24-2CED6A7D8872}"/>
              </a:ext>
            </a:extLst>
          </p:cNvPr>
          <p:cNvSpPr/>
          <p:nvPr/>
        </p:nvSpPr>
        <p:spPr>
          <a:xfrm>
            <a:off x="541981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848C4FC-E4CF-40D7-8FD0-AF205ED48540}"/>
              </a:ext>
            </a:extLst>
          </p:cNvPr>
          <p:cNvSpPr/>
          <p:nvPr/>
        </p:nvSpPr>
        <p:spPr>
          <a:xfrm>
            <a:off x="592386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32D906-786C-469F-83B6-C255F4B03588}"/>
              </a:ext>
            </a:extLst>
          </p:cNvPr>
          <p:cNvSpPr/>
          <p:nvPr/>
        </p:nvSpPr>
        <p:spPr>
          <a:xfrm>
            <a:off x="6573180" y="3972632"/>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4CFFFE8-D382-4615-B52C-C72FC5B83DCE}"/>
              </a:ext>
            </a:extLst>
          </p:cNvPr>
          <p:cNvSpPr/>
          <p:nvPr/>
        </p:nvSpPr>
        <p:spPr>
          <a:xfrm>
            <a:off x="6645188" y="4050922"/>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6CD86D8-3F66-4085-8AF3-33D6E606C1BF}"/>
              </a:ext>
            </a:extLst>
          </p:cNvPr>
          <p:cNvSpPr/>
          <p:nvPr/>
        </p:nvSpPr>
        <p:spPr>
          <a:xfrm>
            <a:off x="671719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E5C7E96-B653-40DF-901D-A32FBFF2FED7}"/>
              </a:ext>
            </a:extLst>
          </p:cNvPr>
          <p:cNvSpPr/>
          <p:nvPr/>
        </p:nvSpPr>
        <p:spPr>
          <a:xfrm>
            <a:off x="722125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1A26EB1D-5FA5-4D3F-86C1-31C82457E1D4}"/>
              </a:ext>
            </a:extLst>
          </p:cNvPr>
          <p:cNvSpPr/>
          <p:nvPr/>
        </p:nvSpPr>
        <p:spPr>
          <a:xfrm>
            <a:off x="7796522" y="4051298"/>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D6E88C6-1CED-4185-AD6E-6D96F89BEFE1}"/>
              </a:ext>
            </a:extLst>
          </p:cNvPr>
          <p:cNvSpPr/>
          <p:nvPr/>
        </p:nvSpPr>
        <p:spPr>
          <a:xfrm>
            <a:off x="7868530"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130029-F7A1-4AD7-9822-FB844C179FCF}"/>
              </a:ext>
            </a:extLst>
          </p:cNvPr>
          <p:cNvSpPr/>
          <p:nvPr/>
        </p:nvSpPr>
        <p:spPr>
          <a:xfrm>
            <a:off x="837258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0DF80195-122D-459A-986B-9B482DF764C3}"/>
              </a:ext>
            </a:extLst>
          </p:cNvPr>
          <p:cNvSpPr/>
          <p:nvPr/>
        </p:nvSpPr>
        <p:spPr>
          <a:xfrm>
            <a:off x="2378938"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58DA24A-D2D3-4377-BE83-6D5C1E8EA7DD}"/>
              </a:ext>
            </a:extLst>
          </p:cNvPr>
          <p:cNvSpPr/>
          <p:nvPr/>
        </p:nvSpPr>
        <p:spPr>
          <a:xfrm>
            <a:off x="2436652"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0ABC2356-3078-45B0-87AC-848BAB6B5C70}"/>
              </a:ext>
            </a:extLst>
          </p:cNvPr>
          <p:cNvSpPr/>
          <p:nvPr/>
        </p:nvSpPr>
        <p:spPr>
          <a:xfrm>
            <a:off x="248869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52AA305-D159-4EDF-B30B-AAF1C38E840D}"/>
              </a:ext>
            </a:extLst>
          </p:cNvPr>
          <p:cNvSpPr/>
          <p:nvPr/>
        </p:nvSpPr>
        <p:spPr>
          <a:xfrm>
            <a:off x="254073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9B37C9-0BBA-47F1-B200-0FF7032E4ECC}"/>
              </a:ext>
            </a:extLst>
          </p:cNvPr>
          <p:cNvSpPr/>
          <p:nvPr/>
        </p:nvSpPr>
        <p:spPr>
          <a:xfrm>
            <a:off x="3128963"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8B273AF6-9799-4DAD-87AF-FA35C840B28E}"/>
              </a:ext>
            </a:extLst>
          </p:cNvPr>
          <p:cNvSpPr/>
          <p:nvPr/>
        </p:nvSpPr>
        <p:spPr>
          <a:xfrm>
            <a:off x="3181003"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AE1C535-A737-4430-9441-62B230E2A163}"/>
              </a:ext>
            </a:extLst>
          </p:cNvPr>
          <p:cNvSpPr/>
          <p:nvPr/>
        </p:nvSpPr>
        <p:spPr>
          <a:xfrm>
            <a:off x="3819079"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C957DC1-7A60-4AA5-8C22-4E3C2E52A728}"/>
              </a:ext>
            </a:extLst>
          </p:cNvPr>
          <p:cNvSpPr/>
          <p:nvPr/>
        </p:nvSpPr>
        <p:spPr>
          <a:xfrm>
            <a:off x="3871119"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81AD967-3517-4614-A0A6-ED3699F019EE}"/>
              </a:ext>
            </a:extLst>
          </p:cNvPr>
          <p:cNvSpPr/>
          <p:nvPr/>
        </p:nvSpPr>
        <p:spPr>
          <a:xfrm>
            <a:off x="3923159"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978AEFB-CC92-40FD-8DB5-CB408EB39F09}"/>
              </a:ext>
            </a:extLst>
          </p:cNvPr>
          <p:cNvSpPr/>
          <p:nvPr/>
        </p:nvSpPr>
        <p:spPr>
          <a:xfrm>
            <a:off x="4511390"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937E09F-904D-45B1-AF4D-0C1057352992}"/>
              </a:ext>
            </a:extLst>
          </p:cNvPr>
          <p:cNvSpPr/>
          <p:nvPr/>
        </p:nvSpPr>
        <p:spPr>
          <a:xfrm>
            <a:off x="4563430"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C34A7B5-B2A7-4038-A3DE-9B3A2901A3AF}"/>
              </a:ext>
            </a:extLst>
          </p:cNvPr>
          <p:cNvSpPr/>
          <p:nvPr/>
        </p:nvSpPr>
        <p:spPr>
          <a:xfrm>
            <a:off x="5257800"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4DD9A9E3-E165-4897-90DF-B7F4621B8EC2}"/>
              </a:ext>
            </a:extLst>
          </p:cNvPr>
          <p:cNvSpPr/>
          <p:nvPr/>
        </p:nvSpPr>
        <p:spPr>
          <a:xfrm>
            <a:off x="5315514"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DE03FC2-4ED7-4852-A718-07FAF336D3E1}"/>
              </a:ext>
            </a:extLst>
          </p:cNvPr>
          <p:cNvSpPr/>
          <p:nvPr/>
        </p:nvSpPr>
        <p:spPr>
          <a:xfrm>
            <a:off x="5367554"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CDD9B6D-CAFD-4DFB-A439-9A1043905008}"/>
              </a:ext>
            </a:extLst>
          </p:cNvPr>
          <p:cNvSpPr/>
          <p:nvPr/>
        </p:nvSpPr>
        <p:spPr>
          <a:xfrm>
            <a:off x="5419594"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CAB7B63-5DA8-42CB-A711-B204D86001C1}"/>
              </a:ext>
            </a:extLst>
          </p:cNvPr>
          <p:cNvSpPr/>
          <p:nvPr/>
        </p:nvSpPr>
        <p:spPr>
          <a:xfrm>
            <a:off x="6007825"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68C8F40-C375-4F98-BF7B-42811E4A0A0B}"/>
              </a:ext>
            </a:extLst>
          </p:cNvPr>
          <p:cNvSpPr/>
          <p:nvPr/>
        </p:nvSpPr>
        <p:spPr>
          <a:xfrm>
            <a:off x="6059865"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E1BBC98-33CA-4C0A-958D-239A28D97C83}"/>
              </a:ext>
            </a:extLst>
          </p:cNvPr>
          <p:cNvSpPr/>
          <p:nvPr/>
        </p:nvSpPr>
        <p:spPr>
          <a:xfrm>
            <a:off x="6697941"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01C3B1D-8A43-423D-99EC-B3A6BB997A80}"/>
              </a:ext>
            </a:extLst>
          </p:cNvPr>
          <p:cNvSpPr/>
          <p:nvPr/>
        </p:nvSpPr>
        <p:spPr>
          <a:xfrm>
            <a:off x="6749981"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17ED1E2-2316-45DA-B07A-23E02C6769CD}"/>
              </a:ext>
            </a:extLst>
          </p:cNvPr>
          <p:cNvSpPr/>
          <p:nvPr/>
        </p:nvSpPr>
        <p:spPr>
          <a:xfrm>
            <a:off x="6802021"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AEA39B-1F34-444A-AC7D-FC39A1261462}"/>
              </a:ext>
            </a:extLst>
          </p:cNvPr>
          <p:cNvSpPr/>
          <p:nvPr/>
        </p:nvSpPr>
        <p:spPr>
          <a:xfrm>
            <a:off x="739025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B81A7-AD5F-4797-B300-E5336ED05B1B}"/>
              </a:ext>
            </a:extLst>
          </p:cNvPr>
          <p:cNvSpPr/>
          <p:nvPr/>
        </p:nvSpPr>
        <p:spPr>
          <a:xfrm>
            <a:off x="744229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a:extLst>
              <a:ext uri="{FF2B5EF4-FFF2-40B4-BE49-F238E27FC236}">
                <a16:creationId xmlns:a16="http://schemas.microsoft.com/office/drawing/2014/main" id="{84B45935-CE4B-452B-B1DA-A79FAEC0C5D3}"/>
              </a:ext>
            </a:extLst>
          </p:cNvPr>
          <p:cNvSpPr/>
          <p:nvPr/>
        </p:nvSpPr>
        <p:spPr>
          <a:xfrm>
            <a:off x="4552774" y="3366960"/>
            <a:ext cx="2359973" cy="26256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6" name="직사각형 35">
            <a:extLst>
              <a:ext uri="{FF2B5EF4-FFF2-40B4-BE49-F238E27FC236}">
                <a16:creationId xmlns:a16="http://schemas.microsoft.com/office/drawing/2014/main" id="{EC657C56-274F-4097-B0CC-2DF657FFCF14}"/>
              </a:ext>
            </a:extLst>
          </p:cNvPr>
          <p:cNvSpPr/>
          <p:nvPr/>
        </p:nvSpPr>
        <p:spPr>
          <a:xfrm>
            <a:off x="4630800" y="3446988"/>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05B4EA5-29E0-4A81-AA93-5E6AD32E041D}"/>
              </a:ext>
            </a:extLst>
          </p:cNvPr>
          <p:cNvSpPr/>
          <p:nvPr/>
        </p:nvSpPr>
        <p:spPr>
          <a:xfrm>
            <a:off x="4703826"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AC52A89-0ED2-4343-BBC0-6AA111BF4FEA}"/>
              </a:ext>
            </a:extLst>
          </p:cNvPr>
          <p:cNvSpPr/>
          <p:nvPr/>
        </p:nvSpPr>
        <p:spPr>
          <a:xfrm>
            <a:off x="4775697"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F8DD1B48-2C15-4855-863F-E38FDCF44490}"/>
              </a:ext>
            </a:extLst>
          </p:cNvPr>
          <p:cNvSpPr/>
          <p:nvPr/>
        </p:nvSpPr>
        <p:spPr>
          <a:xfrm>
            <a:off x="5386475"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9320871-7CF3-49E4-93C5-673FA4B49670}"/>
              </a:ext>
            </a:extLst>
          </p:cNvPr>
          <p:cNvSpPr/>
          <p:nvPr/>
        </p:nvSpPr>
        <p:spPr>
          <a:xfrm>
            <a:off x="5458346"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DC4B4DA-1FE3-4C4A-83F4-694E5C0DE1F2}"/>
              </a:ext>
            </a:extLst>
          </p:cNvPr>
          <p:cNvSpPr/>
          <p:nvPr/>
        </p:nvSpPr>
        <p:spPr>
          <a:xfrm>
            <a:off x="6069124"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9E7D28-D4AF-4A58-8F0B-A0679D8DD957}"/>
              </a:ext>
            </a:extLst>
          </p:cNvPr>
          <p:cNvSpPr/>
          <p:nvPr/>
        </p:nvSpPr>
        <p:spPr>
          <a:xfrm>
            <a:off x="6140995"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989203E7-F7F8-4661-964E-E390D0DCE719}"/>
              </a:ext>
            </a:extLst>
          </p:cNvPr>
          <p:cNvGrpSpPr/>
          <p:nvPr/>
        </p:nvGrpSpPr>
        <p:grpSpPr>
          <a:xfrm>
            <a:off x="4630800" y="4267076"/>
            <a:ext cx="2197263" cy="828100"/>
            <a:chOff x="1670854" y="4393096"/>
            <a:chExt cx="2197263" cy="828100"/>
          </a:xfrm>
        </p:grpSpPr>
        <p:sp>
          <p:nvSpPr>
            <p:cNvPr id="39" name="직사각형 38">
              <a:extLst>
                <a:ext uri="{FF2B5EF4-FFF2-40B4-BE49-F238E27FC236}">
                  <a16:creationId xmlns:a16="http://schemas.microsoft.com/office/drawing/2014/main" id="{161408F5-037B-4D02-85C8-EF9098BDC3F8}"/>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5E4D34C-B639-4EA8-8D96-F8A746A73427}"/>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9AD06F5-9A05-42DA-9BA0-6E4F6978A7AD}"/>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059CFB1-C3B0-463B-9FF3-38B8ED76E690}"/>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AF848C4-CA4E-4EAA-B2D0-908E170FD936}"/>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305B5C0-CEAB-42F1-A8EE-09647DA8836A}"/>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EDAFEAF-3C24-4673-AF6C-7B247243FFA4}"/>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grpSp>
      <p:grpSp>
        <p:nvGrpSpPr>
          <p:cNvPr id="46" name="그룹 45">
            <a:extLst>
              <a:ext uri="{FF2B5EF4-FFF2-40B4-BE49-F238E27FC236}">
                <a16:creationId xmlns:a16="http://schemas.microsoft.com/office/drawing/2014/main" id="{3038A935-2D10-464D-83C7-430B9335DAFA}"/>
              </a:ext>
            </a:extLst>
          </p:cNvPr>
          <p:cNvGrpSpPr/>
          <p:nvPr/>
        </p:nvGrpSpPr>
        <p:grpSpPr>
          <a:xfrm>
            <a:off x="4630800" y="5095176"/>
            <a:ext cx="2197263" cy="828100"/>
            <a:chOff x="1670854" y="4393096"/>
            <a:chExt cx="2197263" cy="828100"/>
          </a:xfrm>
        </p:grpSpPr>
        <p:sp>
          <p:nvSpPr>
            <p:cNvPr id="64" name="직사각형 63">
              <a:extLst>
                <a:ext uri="{FF2B5EF4-FFF2-40B4-BE49-F238E27FC236}">
                  <a16:creationId xmlns:a16="http://schemas.microsoft.com/office/drawing/2014/main" id="{F8CB5213-5619-4AAF-BE2D-9192A0F9694C}"/>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2C231E6-B332-47A0-8238-10050F57E3FE}"/>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69E195C-9332-4C8B-8EE2-420F6EDC710A}"/>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807E3AF6-E723-4D72-BE2F-6D63A62ABE75}"/>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9F1DF6F-42BA-4813-9A3B-77EA74D1DE5A}"/>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A2DD769-A43C-4ADB-B4F4-257F901BEA36}"/>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2B22B2-4AAA-461C-8D9A-77B8D4959F3E}"/>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513723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11FC9A04-CC55-4FFB-ADE0-948A75146D73}"/>
              </a:ext>
            </a:extLst>
          </p:cNvPr>
          <p:cNvSpPr/>
          <p:nvPr/>
        </p:nvSpPr>
        <p:spPr>
          <a:xfrm>
            <a:off x="3260811" y="3262113"/>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F56150A1-1A9A-4B79-903F-EE31AB3D5325}"/>
              </a:ext>
            </a:extLst>
          </p:cNvPr>
          <p:cNvSpPr/>
          <p:nvPr/>
        </p:nvSpPr>
        <p:spPr>
          <a:xfrm>
            <a:off x="3332819" y="332098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3D53116-7933-43CD-870B-9D920758AFF4}"/>
              </a:ext>
            </a:extLst>
          </p:cNvPr>
          <p:cNvSpPr/>
          <p:nvPr/>
        </p:nvSpPr>
        <p:spPr>
          <a:xfrm>
            <a:off x="3404828" y="339299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59C2FF51-FD74-46C9-BD2E-F38852B95378}"/>
              </a:ext>
            </a:extLst>
          </p:cNvPr>
          <p:cNvSpPr/>
          <p:nvPr/>
        </p:nvSpPr>
        <p:spPr>
          <a:xfrm>
            <a:off x="3476836" y="346500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0A0693-E1AB-4738-B91B-08C407FF9819}"/>
              </a:ext>
            </a:extLst>
          </p:cNvPr>
          <p:cNvSpPr/>
          <p:nvPr/>
        </p:nvSpPr>
        <p:spPr>
          <a:xfrm>
            <a:off x="4205598" y="332206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5150B03-633B-4EE2-8FAB-9EC7EB5701BE}"/>
              </a:ext>
            </a:extLst>
          </p:cNvPr>
          <p:cNvSpPr/>
          <p:nvPr/>
        </p:nvSpPr>
        <p:spPr>
          <a:xfrm>
            <a:off x="4277607" y="339407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F83BF61-B650-441A-87E3-0BAB0BA100D8}"/>
              </a:ext>
            </a:extLst>
          </p:cNvPr>
          <p:cNvSpPr/>
          <p:nvPr/>
        </p:nvSpPr>
        <p:spPr>
          <a:xfrm>
            <a:off x="4349615" y="346608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751F097-BF0B-4C17-AB19-484A60DF5FEB}"/>
              </a:ext>
            </a:extLst>
          </p:cNvPr>
          <p:cNvSpPr/>
          <p:nvPr/>
        </p:nvSpPr>
        <p:spPr>
          <a:xfrm>
            <a:off x="3262050" y="4253940"/>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D38FF8-4A3E-4AAB-9B2F-54CB335275CA}"/>
              </a:ext>
            </a:extLst>
          </p:cNvPr>
          <p:cNvSpPr/>
          <p:nvPr/>
        </p:nvSpPr>
        <p:spPr>
          <a:xfrm>
            <a:off x="3334058"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2D69FB6-C55C-4C04-BA3C-3C404F854AA8}"/>
              </a:ext>
            </a:extLst>
          </p:cNvPr>
          <p:cNvSpPr/>
          <p:nvPr/>
        </p:nvSpPr>
        <p:spPr>
          <a:xfrm>
            <a:off x="3406067" y="438482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A90A8DD-57F6-4347-999E-E47559E575A4}"/>
              </a:ext>
            </a:extLst>
          </p:cNvPr>
          <p:cNvSpPr/>
          <p:nvPr/>
        </p:nvSpPr>
        <p:spPr>
          <a:xfrm>
            <a:off x="3478075" y="445683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D6ED7E6-1943-4E73-86C1-E7131797685F}"/>
              </a:ext>
            </a:extLst>
          </p:cNvPr>
          <p:cNvSpPr/>
          <p:nvPr/>
        </p:nvSpPr>
        <p:spPr>
          <a:xfrm>
            <a:off x="4206837"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F6FA108A-8C66-4FF1-A235-557BF5264B28}"/>
              </a:ext>
            </a:extLst>
          </p:cNvPr>
          <p:cNvSpPr/>
          <p:nvPr/>
        </p:nvSpPr>
        <p:spPr>
          <a:xfrm>
            <a:off x="4278846" y="438590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A0D1224-A1F0-46E5-9223-A112FB139AB4}"/>
              </a:ext>
            </a:extLst>
          </p:cNvPr>
          <p:cNvSpPr/>
          <p:nvPr/>
        </p:nvSpPr>
        <p:spPr>
          <a:xfrm>
            <a:off x="4350854" y="445791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57681" y="3159809"/>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016505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1052" y="314877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4756738" y="45770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122761" y="457706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467464" y="457706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350266" y="457706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6717042" y="457706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060992" y="457706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4756738"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122383" y="518992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467464" y="518991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350266" y="518991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6717042"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060992" y="519436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3785338" y="2053752"/>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3855206" y="2114793"/>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3908884" y="2173688"/>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3972179"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4372750"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4776893"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5303701" y="2115830"/>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5357379" y="2174725"/>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5420674"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5821245"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6225388"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3785338" y="2819246"/>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3855206" y="2880287"/>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3908884" y="2939182"/>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3972179"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4372750"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4776893"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5303701" y="288132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5357379" y="294021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5420674"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5821245"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6225388"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AB4E6628-DC7F-459F-8397-7D6F07B15996}"/>
              </a:ext>
            </a:extLst>
          </p:cNvPr>
          <p:cNvGrpSpPr/>
          <p:nvPr/>
        </p:nvGrpSpPr>
        <p:grpSpPr>
          <a:xfrm>
            <a:off x="7815647" y="2059965"/>
            <a:ext cx="1529841" cy="1607907"/>
            <a:chOff x="7815647" y="2059965"/>
            <a:chExt cx="1887500" cy="1983817"/>
          </a:xfrm>
        </p:grpSpPr>
        <p:sp>
          <p:nvSpPr>
            <p:cNvPr id="103" name="직사각형 102">
              <a:extLst>
                <a:ext uri="{FF2B5EF4-FFF2-40B4-BE49-F238E27FC236}">
                  <a16:creationId xmlns:a16="http://schemas.microsoft.com/office/drawing/2014/main" id="{C704F148-AB6B-429E-A33D-3B17155C539F}"/>
                </a:ext>
              </a:extLst>
            </p:cNvPr>
            <p:cNvSpPr/>
            <p:nvPr/>
          </p:nvSpPr>
          <p:spPr>
            <a:xfrm>
              <a:off x="7815647" y="2059965"/>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333CF1C-83C6-4EE2-812E-555B2B8A87D1}"/>
                </a:ext>
              </a:extLst>
            </p:cNvPr>
            <p:cNvSpPr/>
            <p:nvPr/>
          </p:nvSpPr>
          <p:spPr>
            <a:xfrm>
              <a:off x="7887655" y="211883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A3D29752-ADAC-41EE-98AB-6AE787E8B7CE}"/>
                </a:ext>
              </a:extLst>
            </p:cNvPr>
            <p:cNvSpPr/>
            <p:nvPr/>
          </p:nvSpPr>
          <p:spPr>
            <a:xfrm>
              <a:off x="7959664" y="219084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61B2B8C-71B6-4CD3-9B22-544294BA5E66}"/>
                </a:ext>
              </a:extLst>
            </p:cNvPr>
            <p:cNvSpPr/>
            <p:nvPr/>
          </p:nvSpPr>
          <p:spPr>
            <a:xfrm>
              <a:off x="8031672" y="226285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37B06C-E80A-48E8-AFF4-B6085813FC78}"/>
                </a:ext>
              </a:extLst>
            </p:cNvPr>
            <p:cNvSpPr/>
            <p:nvPr/>
          </p:nvSpPr>
          <p:spPr>
            <a:xfrm>
              <a:off x="8760434" y="211991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EEE61ED-7040-4D54-8564-1BF5E597818D}"/>
                </a:ext>
              </a:extLst>
            </p:cNvPr>
            <p:cNvSpPr/>
            <p:nvPr/>
          </p:nvSpPr>
          <p:spPr>
            <a:xfrm>
              <a:off x="8832443" y="219192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932481D-F6E6-401E-8385-FC6D15F68BBC}"/>
                </a:ext>
              </a:extLst>
            </p:cNvPr>
            <p:cNvSpPr/>
            <p:nvPr/>
          </p:nvSpPr>
          <p:spPr>
            <a:xfrm>
              <a:off x="8904451" y="226393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B49FA75E-C50D-4461-A6EC-314F7B01EF8C}"/>
                </a:ext>
              </a:extLst>
            </p:cNvPr>
            <p:cNvSpPr/>
            <p:nvPr/>
          </p:nvSpPr>
          <p:spPr>
            <a:xfrm>
              <a:off x="7816886" y="3051792"/>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D91EA191-F0DE-4FBB-93C5-1D4C6B65EBE8}"/>
                </a:ext>
              </a:extLst>
            </p:cNvPr>
            <p:cNvSpPr/>
            <p:nvPr/>
          </p:nvSpPr>
          <p:spPr>
            <a:xfrm>
              <a:off x="7888894"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A978BA1-A5F4-409D-9016-9D4F3DF58957}"/>
                </a:ext>
              </a:extLst>
            </p:cNvPr>
            <p:cNvSpPr/>
            <p:nvPr/>
          </p:nvSpPr>
          <p:spPr>
            <a:xfrm>
              <a:off x="7960903" y="318267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0A1DCEE-6279-45AE-B761-943E181E1018}"/>
                </a:ext>
              </a:extLst>
            </p:cNvPr>
            <p:cNvSpPr/>
            <p:nvPr/>
          </p:nvSpPr>
          <p:spPr>
            <a:xfrm>
              <a:off x="8032911" y="325468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2F996B36-E23B-4A23-AD70-47B8D4515687}"/>
                </a:ext>
              </a:extLst>
            </p:cNvPr>
            <p:cNvSpPr/>
            <p:nvPr/>
          </p:nvSpPr>
          <p:spPr>
            <a:xfrm>
              <a:off x="8761673"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30E095D-5E8F-483A-9072-ADEBDD703805}"/>
                </a:ext>
              </a:extLst>
            </p:cNvPr>
            <p:cNvSpPr/>
            <p:nvPr/>
          </p:nvSpPr>
          <p:spPr>
            <a:xfrm>
              <a:off x="8833682" y="318375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1F02C02-F76E-4568-9C30-82D4534ABF84}"/>
                </a:ext>
              </a:extLst>
            </p:cNvPr>
            <p:cNvSpPr/>
            <p:nvPr/>
          </p:nvSpPr>
          <p:spPr>
            <a:xfrm>
              <a:off x="8905690" y="325576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83D87-49C8-4BF1-9BA6-E110E874A806}"/>
              </a:ext>
            </a:extLst>
          </p:cNvPr>
          <p:cNvSpPr txBox="1"/>
          <p:nvPr/>
        </p:nvSpPr>
        <p:spPr>
          <a:xfrm>
            <a:off x="916233" y="307343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614711" y="3459113"/>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684579" y="352015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738257" y="357904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801552"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1202123"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1606266"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2133074" y="3521191"/>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2186752" y="3580086"/>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2250047"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2650618"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3054761"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614711" y="4224607"/>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684579" y="4285648"/>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738257" y="4344543"/>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801552"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1202123"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1606266"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2133074" y="4286685"/>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2186752" y="4345580"/>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2250047"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2650618"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3054761"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C78DE8E2-6D33-45AC-B417-E2C6849D9A3B}"/>
              </a:ext>
            </a:extLst>
          </p:cNvPr>
          <p:cNvSpPr txBox="1"/>
          <p:nvPr/>
        </p:nvSpPr>
        <p:spPr>
          <a:xfrm>
            <a:off x="6860515" y="3016363"/>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6896053" y="2359862"/>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281280" y="2683898"/>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213934"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7695547"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201096"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82" name="직사각형 81">
            <a:extLst>
              <a:ext uri="{FF2B5EF4-FFF2-40B4-BE49-F238E27FC236}">
                <a16:creationId xmlns:a16="http://schemas.microsoft.com/office/drawing/2014/main" id="{2152EBC1-65F4-4BAF-94D2-E0EFD0607658}"/>
              </a:ext>
            </a:extLst>
          </p:cNvPr>
          <p:cNvSpPr/>
          <p:nvPr/>
        </p:nvSpPr>
        <p:spPr>
          <a:xfrm>
            <a:off x="4872694" y="2270421"/>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E351FBC0-33C5-4B80-B37D-3128D103596A}"/>
              </a:ext>
            </a:extLst>
          </p:cNvPr>
          <p:cNvSpPr/>
          <p:nvPr/>
        </p:nvSpPr>
        <p:spPr>
          <a:xfrm>
            <a:off x="4929536" y="232830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A238B73-2507-4B82-9FBC-357D30CA6A33}"/>
              </a:ext>
            </a:extLst>
          </p:cNvPr>
          <p:cNvSpPr/>
          <p:nvPr/>
        </p:nvSpPr>
        <p:spPr>
          <a:xfrm>
            <a:off x="4985318" y="238610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E85091E-24D2-4930-8247-3C69F47C87C4}"/>
              </a:ext>
            </a:extLst>
          </p:cNvPr>
          <p:cNvSpPr/>
          <p:nvPr/>
        </p:nvSpPr>
        <p:spPr>
          <a:xfrm>
            <a:off x="5041100" y="244748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70" name="그룹 69">
            <a:extLst>
              <a:ext uri="{FF2B5EF4-FFF2-40B4-BE49-F238E27FC236}">
                <a16:creationId xmlns:a16="http://schemas.microsoft.com/office/drawing/2014/main" id="{D29A7F96-47AD-435C-9402-3B6A4C880262}"/>
              </a:ext>
            </a:extLst>
          </p:cNvPr>
          <p:cNvGrpSpPr/>
          <p:nvPr/>
        </p:nvGrpSpPr>
        <p:grpSpPr>
          <a:xfrm>
            <a:off x="5499339" y="2386109"/>
            <a:ext cx="513599" cy="524792"/>
            <a:chOff x="1575948" y="4300811"/>
            <a:chExt cx="513599" cy="524792"/>
          </a:xfrm>
        </p:grpSpPr>
        <p:sp>
          <p:nvSpPr>
            <p:cNvPr id="71" name="직사각형 70">
              <a:extLst>
                <a:ext uri="{FF2B5EF4-FFF2-40B4-BE49-F238E27FC236}">
                  <a16:creationId xmlns:a16="http://schemas.microsoft.com/office/drawing/2014/main" id="{2786F54F-722B-48CC-9780-7FAA19B40ADD}"/>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E05447A-BDD9-4CE3-91D7-96D599D279F0}"/>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4" name="직사각형 73">
            <a:extLst>
              <a:ext uri="{FF2B5EF4-FFF2-40B4-BE49-F238E27FC236}">
                <a16:creationId xmlns:a16="http://schemas.microsoft.com/office/drawing/2014/main" id="{90185882-DB50-410F-B273-30FA81A1AF2B}"/>
              </a:ext>
            </a:extLst>
          </p:cNvPr>
          <p:cNvSpPr/>
          <p:nvPr/>
        </p:nvSpPr>
        <p:spPr>
          <a:xfrm>
            <a:off x="4929536" y="297162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3819880-2D52-4DB0-B516-AB22C5ADA3FA}"/>
              </a:ext>
            </a:extLst>
          </p:cNvPr>
          <p:cNvSpPr/>
          <p:nvPr/>
        </p:nvSpPr>
        <p:spPr>
          <a:xfrm>
            <a:off x="4985318"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39F36E5-4001-4455-B467-3CFD7713A894}"/>
              </a:ext>
            </a:extLst>
          </p:cNvPr>
          <p:cNvSpPr/>
          <p:nvPr/>
        </p:nvSpPr>
        <p:spPr>
          <a:xfrm>
            <a:off x="5041100"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58E7A52-21C0-4DCE-80EA-34D962D29AD7}"/>
              </a:ext>
            </a:extLst>
          </p:cNvPr>
          <p:cNvSpPr/>
          <p:nvPr/>
        </p:nvSpPr>
        <p:spPr>
          <a:xfrm>
            <a:off x="5499339"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4221417-0B3A-4B45-AF9D-37F6F2F9B7D2}"/>
              </a:ext>
            </a:extLst>
          </p:cNvPr>
          <p:cNvSpPr/>
          <p:nvPr/>
        </p:nvSpPr>
        <p:spPr>
          <a:xfrm>
            <a:off x="5555121"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4F341D0-F56F-4F04-9725-C3714D89B5AB}"/>
              </a:ext>
            </a:extLst>
          </p:cNvPr>
          <p:cNvSpPr/>
          <p:nvPr/>
        </p:nvSpPr>
        <p:spPr>
          <a:xfrm>
            <a:off x="4872694" y="3676828"/>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8CFD69D-7BC2-4978-B46B-CF6BB8213152}"/>
              </a:ext>
            </a:extLst>
          </p:cNvPr>
          <p:cNvSpPr/>
          <p:nvPr/>
        </p:nvSpPr>
        <p:spPr>
          <a:xfrm>
            <a:off x="4929536" y="373471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C21FF28-7E7A-4505-A634-BC28DF80B74C}"/>
              </a:ext>
            </a:extLst>
          </p:cNvPr>
          <p:cNvSpPr/>
          <p:nvPr/>
        </p:nvSpPr>
        <p:spPr>
          <a:xfrm>
            <a:off x="4985318" y="379251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C71C83-16BB-4F14-BF86-2E3A5AAC4D58}"/>
              </a:ext>
            </a:extLst>
          </p:cNvPr>
          <p:cNvSpPr/>
          <p:nvPr/>
        </p:nvSpPr>
        <p:spPr>
          <a:xfrm>
            <a:off x="5041100" y="38538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nvGrpSpPr>
          <p:cNvPr id="129" name="그룹 128">
            <a:extLst>
              <a:ext uri="{FF2B5EF4-FFF2-40B4-BE49-F238E27FC236}">
                <a16:creationId xmlns:a16="http://schemas.microsoft.com/office/drawing/2014/main" id="{5E8B0EA5-E207-4963-9F92-2B985EB60412}"/>
              </a:ext>
            </a:extLst>
          </p:cNvPr>
          <p:cNvGrpSpPr/>
          <p:nvPr/>
        </p:nvGrpSpPr>
        <p:grpSpPr>
          <a:xfrm>
            <a:off x="5499339" y="3792516"/>
            <a:ext cx="513599" cy="524792"/>
            <a:chOff x="1575948" y="4300811"/>
            <a:chExt cx="513599" cy="524792"/>
          </a:xfrm>
        </p:grpSpPr>
        <p:sp>
          <p:nvSpPr>
            <p:cNvPr id="130" name="직사각형 129">
              <a:extLst>
                <a:ext uri="{FF2B5EF4-FFF2-40B4-BE49-F238E27FC236}">
                  <a16:creationId xmlns:a16="http://schemas.microsoft.com/office/drawing/2014/main" id="{7B2AD854-5B16-46AE-BB6C-5765552D6E9B}"/>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95440BB-DC1F-4803-9F85-3F332EB5CDCA}"/>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sp>
        <p:nvSpPr>
          <p:cNvPr id="120" name="직사각형 119">
            <a:extLst>
              <a:ext uri="{FF2B5EF4-FFF2-40B4-BE49-F238E27FC236}">
                <a16:creationId xmlns:a16="http://schemas.microsoft.com/office/drawing/2014/main" id="{5938403B-1B6D-4780-9142-021A71498378}"/>
              </a:ext>
            </a:extLst>
          </p:cNvPr>
          <p:cNvSpPr/>
          <p:nvPr/>
        </p:nvSpPr>
        <p:spPr>
          <a:xfrm>
            <a:off x="4929536" y="437803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1A790AB-69E9-4A48-8081-D0B0A69D24B7}"/>
              </a:ext>
            </a:extLst>
          </p:cNvPr>
          <p:cNvSpPr/>
          <p:nvPr/>
        </p:nvSpPr>
        <p:spPr>
          <a:xfrm>
            <a:off x="4985318"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D41C315-B4AB-43C8-92C6-E544C2E1B973}"/>
              </a:ext>
            </a:extLst>
          </p:cNvPr>
          <p:cNvSpPr/>
          <p:nvPr/>
        </p:nvSpPr>
        <p:spPr>
          <a:xfrm>
            <a:off x="5041100"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BCD4B95-91D5-4203-9D40-58CFCFFA3C9E}"/>
              </a:ext>
            </a:extLst>
          </p:cNvPr>
          <p:cNvSpPr/>
          <p:nvPr/>
        </p:nvSpPr>
        <p:spPr>
          <a:xfrm>
            <a:off x="5499339"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17DCAAF-66D6-48BE-9F01-D6AD3B797C93}"/>
              </a:ext>
            </a:extLst>
          </p:cNvPr>
          <p:cNvSpPr/>
          <p:nvPr/>
        </p:nvSpPr>
        <p:spPr>
          <a:xfrm>
            <a:off x="5555121"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A3FE2888-2C79-4671-ABD5-CC7934330E63}"/>
              </a:ext>
            </a:extLst>
          </p:cNvPr>
          <p:cNvSpPr/>
          <p:nvPr/>
        </p:nvSpPr>
        <p:spPr>
          <a:xfrm>
            <a:off x="4872694" y="5083235"/>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14C063F-D54C-4C0D-9F45-006EDDDF1F12}"/>
              </a:ext>
            </a:extLst>
          </p:cNvPr>
          <p:cNvSpPr/>
          <p:nvPr/>
        </p:nvSpPr>
        <p:spPr>
          <a:xfrm>
            <a:off x="4929536" y="514111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9EAA61C-1FB1-411B-A872-2AFE904B18BA}"/>
              </a:ext>
            </a:extLst>
          </p:cNvPr>
          <p:cNvSpPr/>
          <p:nvPr/>
        </p:nvSpPr>
        <p:spPr>
          <a:xfrm>
            <a:off x="4985318"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E802F5CB-D6EF-4DBF-9DB5-B7284EE0DF3A}"/>
              </a:ext>
            </a:extLst>
          </p:cNvPr>
          <p:cNvSpPr/>
          <p:nvPr/>
        </p:nvSpPr>
        <p:spPr>
          <a:xfrm>
            <a:off x="5041100"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D8FDA8F9-B16D-4BC6-A7DF-517E6C02B20E}"/>
              </a:ext>
            </a:extLst>
          </p:cNvPr>
          <p:cNvSpPr/>
          <p:nvPr/>
        </p:nvSpPr>
        <p:spPr>
          <a:xfrm>
            <a:off x="5499339"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216417D-9E6F-44A2-BF8C-39B7854E9A0E}"/>
              </a:ext>
            </a:extLst>
          </p:cNvPr>
          <p:cNvSpPr/>
          <p:nvPr/>
        </p:nvSpPr>
        <p:spPr>
          <a:xfrm>
            <a:off x="5555121"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4683D152-0F0D-4A79-BBFF-BC7599235012}"/>
              </a:ext>
            </a:extLst>
          </p:cNvPr>
          <p:cNvSpPr/>
          <p:nvPr/>
        </p:nvSpPr>
        <p:spPr>
          <a:xfrm>
            <a:off x="4929536" y="578443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7E2C9BAA-367D-4A03-B1B3-31540ACBE20E}"/>
              </a:ext>
            </a:extLst>
          </p:cNvPr>
          <p:cNvSpPr/>
          <p:nvPr/>
        </p:nvSpPr>
        <p:spPr>
          <a:xfrm>
            <a:off x="4985318"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CC032FA-3996-40B9-99B6-1FAA3FBFB094}"/>
              </a:ext>
            </a:extLst>
          </p:cNvPr>
          <p:cNvSpPr/>
          <p:nvPr/>
        </p:nvSpPr>
        <p:spPr>
          <a:xfrm>
            <a:off x="5041100"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CEEC518-4F15-4851-858A-6F422B9E3143}"/>
              </a:ext>
            </a:extLst>
          </p:cNvPr>
          <p:cNvSpPr/>
          <p:nvPr/>
        </p:nvSpPr>
        <p:spPr>
          <a:xfrm>
            <a:off x="5499339"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AD68DC3-3A57-43CD-97AF-C383D8309528}"/>
              </a:ext>
            </a:extLst>
          </p:cNvPr>
          <p:cNvSpPr/>
          <p:nvPr/>
        </p:nvSpPr>
        <p:spPr>
          <a:xfrm>
            <a:off x="5555121"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4064986" y="3864178"/>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3, 3, 3)</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(2,2)</a:t>
            </a:r>
          </a:p>
        </p:txBody>
      </p:sp>
      <p:sp>
        <p:nvSpPr>
          <p:cNvPr id="4" name="직사각형 3">
            <a:extLst>
              <a:ext uri="{FF2B5EF4-FFF2-40B4-BE49-F238E27FC236}">
                <a16:creationId xmlns:a16="http://schemas.microsoft.com/office/drawing/2014/main" id="{1FC5A2FF-8F25-4C5F-8B65-41ACDFD31C47}"/>
              </a:ext>
            </a:extLst>
          </p:cNvPr>
          <p:cNvSpPr/>
          <p:nvPr/>
        </p:nvSpPr>
        <p:spPr>
          <a:xfrm>
            <a:off x="612012" y="155794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62677" y="1557946"/>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8941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39759"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3766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88010"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12012" y="2927361"/>
            <a:ext cx="2901330" cy="655349"/>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531503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A9895A5C-F57F-42A4-8265-9349BDDB300B}"/>
              </a:ext>
            </a:extLst>
          </p:cNvPr>
          <p:cNvSpPr/>
          <p:nvPr/>
        </p:nvSpPr>
        <p:spPr>
          <a:xfrm>
            <a:off x="4570745" y="2672916"/>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43B8A16-FD67-4523-80B8-D44FB9C23E92}"/>
              </a:ext>
            </a:extLst>
          </p:cNvPr>
          <p:cNvSpPr/>
          <p:nvPr/>
        </p:nvSpPr>
        <p:spPr>
          <a:xfrm>
            <a:off x="1064568" y="3032956"/>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950F53F1-5C91-454D-91CB-48CA426F1F87}"/>
              </a:ext>
            </a:extLst>
          </p:cNvPr>
          <p:cNvSpPr/>
          <p:nvPr/>
        </p:nvSpPr>
        <p:spPr>
          <a:xfrm>
            <a:off x="1136576"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75BE270-676D-4705-8F00-29A7672BFA1F}"/>
              </a:ext>
            </a:extLst>
          </p:cNvPr>
          <p:cNvSpPr/>
          <p:nvPr/>
        </p:nvSpPr>
        <p:spPr>
          <a:xfrm>
            <a:off x="1532620"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3E0A62F-13D9-4C4B-976E-46FC753A9C00}"/>
              </a:ext>
            </a:extLst>
          </p:cNvPr>
          <p:cNvSpPr/>
          <p:nvPr/>
        </p:nvSpPr>
        <p:spPr>
          <a:xfrm>
            <a:off x="1928664"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FAC26E0-4680-4E94-9722-3718F16BFA8B}"/>
              </a:ext>
            </a:extLst>
          </p:cNvPr>
          <p:cNvSpPr/>
          <p:nvPr/>
        </p:nvSpPr>
        <p:spPr>
          <a:xfrm>
            <a:off x="2324708"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B6BA4CA-CFC1-43A1-A69E-59E70197E2E2}"/>
              </a:ext>
            </a:extLst>
          </p:cNvPr>
          <p:cNvSpPr/>
          <p:nvPr/>
        </p:nvSpPr>
        <p:spPr>
          <a:xfrm>
            <a:off x="2720752"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71A877B-5D50-47F6-9F0D-F2CD5B94153A}"/>
              </a:ext>
            </a:extLst>
          </p:cNvPr>
          <p:cNvSpPr/>
          <p:nvPr/>
        </p:nvSpPr>
        <p:spPr>
          <a:xfrm>
            <a:off x="1066267" y="3537012"/>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8BC9143-A668-4FD6-85F6-A84DF78940B0}"/>
              </a:ext>
            </a:extLst>
          </p:cNvPr>
          <p:cNvSpPr/>
          <p:nvPr/>
        </p:nvSpPr>
        <p:spPr>
          <a:xfrm>
            <a:off x="1138275"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7DFC0FB-D689-4DBB-8698-1F15FDAD3FBC}"/>
              </a:ext>
            </a:extLst>
          </p:cNvPr>
          <p:cNvSpPr/>
          <p:nvPr/>
        </p:nvSpPr>
        <p:spPr>
          <a:xfrm>
            <a:off x="1534319"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FEE0FF8-D93E-498B-80E1-A6DC8DE6C3F4}"/>
              </a:ext>
            </a:extLst>
          </p:cNvPr>
          <p:cNvSpPr/>
          <p:nvPr/>
        </p:nvSpPr>
        <p:spPr>
          <a:xfrm>
            <a:off x="1930363"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59D6028-1B49-481A-A003-E4AC1EB7CC8A}"/>
              </a:ext>
            </a:extLst>
          </p:cNvPr>
          <p:cNvSpPr/>
          <p:nvPr/>
        </p:nvSpPr>
        <p:spPr>
          <a:xfrm>
            <a:off x="2326407"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D01635-9203-4D7B-9F4A-F159B5079147}"/>
              </a:ext>
            </a:extLst>
          </p:cNvPr>
          <p:cNvSpPr/>
          <p:nvPr/>
        </p:nvSpPr>
        <p:spPr>
          <a:xfrm>
            <a:off x="2722451"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FF3ACE8-CF28-4142-B061-CABA09361353}"/>
              </a:ext>
            </a:extLst>
          </p:cNvPr>
          <p:cNvSpPr/>
          <p:nvPr/>
        </p:nvSpPr>
        <p:spPr>
          <a:xfrm>
            <a:off x="1067966" y="4041068"/>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5FFE1B2-1FE4-414D-AEA1-072AC0946FDE}"/>
              </a:ext>
            </a:extLst>
          </p:cNvPr>
          <p:cNvSpPr/>
          <p:nvPr/>
        </p:nvSpPr>
        <p:spPr>
          <a:xfrm>
            <a:off x="1139974"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8079731-B3A5-4733-B015-433CB8508B77}"/>
              </a:ext>
            </a:extLst>
          </p:cNvPr>
          <p:cNvSpPr/>
          <p:nvPr/>
        </p:nvSpPr>
        <p:spPr>
          <a:xfrm>
            <a:off x="1536018"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1C6FF6-9CC3-491C-9D3A-F331B0055B50}"/>
              </a:ext>
            </a:extLst>
          </p:cNvPr>
          <p:cNvSpPr/>
          <p:nvPr/>
        </p:nvSpPr>
        <p:spPr>
          <a:xfrm>
            <a:off x="1932062"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FCC9FDF-25B8-45CC-8951-C304B6C543B6}"/>
              </a:ext>
            </a:extLst>
          </p:cNvPr>
          <p:cNvSpPr/>
          <p:nvPr/>
        </p:nvSpPr>
        <p:spPr>
          <a:xfrm>
            <a:off x="2328106"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4DAE8E16-88EF-4A19-A82C-050C3D878074}"/>
              </a:ext>
            </a:extLst>
          </p:cNvPr>
          <p:cNvSpPr/>
          <p:nvPr/>
        </p:nvSpPr>
        <p:spPr>
          <a:xfrm>
            <a:off x="2724150"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A32AD0C-D166-4324-A7FA-BB524BC5EBB2}"/>
              </a:ext>
            </a:extLst>
          </p:cNvPr>
          <p:cNvSpPr txBox="1"/>
          <p:nvPr/>
        </p:nvSpPr>
        <p:spPr>
          <a:xfrm>
            <a:off x="6924563" y="2154433"/>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933220" y="2631923"/>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320607" y="2514473"/>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284603" y="2512910"/>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4B84925-8B78-4DDF-B282-9AB188F391B3}"/>
              </a:ext>
            </a:extLst>
          </p:cNvPr>
          <p:cNvSpPr/>
          <p:nvPr/>
        </p:nvSpPr>
        <p:spPr>
          <a:xfrm>
            <a:off x="4635609"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64D8F46-3C13-4C91-B1E0-09FBBFF5A920}"/>
              </a:ext>
            </a:extLst>
          </p:cNvPr>
          <p:cNvSpPr/>
          <p:nvPr/>
        </p:nvSpPr>
        <p:spPr>
          <a:xfrm>
            <a:off x="5031653"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ED65F9E-0556-42AC-8857-853D76D4FB24}"/>
              </a:ext>
            </a:extLst>
          </p:cNvPr>
          <p:cNvSpPr/>
          <p:nvPr/>
        </p:nvSpPr>
        <p:spPr>
          <a:xfrm>
            <a:off x="5427697"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3C0FB7-B108-4D54-BAED-B4FE00BDD104}"/>
              </a:ext>
            </a:extLst>
          </p:cNvPr>
          <p:cNvSpPr/>
          <p:nvPr/>
        </p:nvSpPr>
        <p:spPr>
          <a:xfrm>
            <a:off x="4570745" y="3176972"/>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260CEE5-BD63-4B8E-9113-E07B28CC7397}"/>
              </a:ext>
            </a:extLst>
          </p:cNvPr>
          <p:cNvSpPr/>
          <p:nvPr/>
        </p:nvSpPr>
        <p:spPr>
          <a:xfrm>
            <a:off x="4635609"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DAF2203D-6B2B-4E0C-9993-B64CB60C43B5}"/>
              </a:ext>
            </a:extLst>
          </p:cNvPr>
          <p:cNvSpPr/>
          <p:nvPr/>
        </p:nvSpPr>
        <p:spPr>
          <a:xfrm>
            <a:off x="5031653"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5CE7EFB-55A3-48D9-B79B-A913F27C63BF}"/>
              </a:ext>
            </a:extLst>
          </p:cNvPr>
          <p:cNvSpPr/>
          <p:nvPr/>
        </p:nvSpPr>
        <p:spPr>
          <a:xfrm>
            <a:off x="5427697"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B2F1234-0425-4BA0-A72C-83B87837C660}"/>
              </a:ext>
            </a:extLst>
          </p:cNvPr>
          <p:cNvSpPr/>
          <p:nvPr/>
        </p:nvSpPr>
        <p:spPr>
          <a:xfrm>
            <a:off x="4570745" y="3681028"/>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6AD0FEB-F45E-4107-A335-4EB656F8F717}"/>
              </a:ext>
            </a:extLst>
          </p:cNvPr>
          <p:cNvSpPr/>
          <p:nvPr/>
        </p:nvSpPr>
        <p:spPr>
          <a:xfrm>
            <a:off x="4635609"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7C7005-B7F2-42A1-B4E6-5D04540778BE}"/>
              </a:ext>
            </a:extLst>
          </p:cNvPr>
          <p:cNvSpPr/>
          <p:nvPr/>
        </p:nvSpPr>
        <p:spPr>
          <a:xfrm>
            <a:off x="5031653"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11673D3-5B69-4B32-B0FB-0FFD833D847E}"/>
              </a:ext>
            </a:extLst>
          </p:cNvPr>
          <p:cNvSpPr/>
          <p:nvPr/>
        </p:nvSpPr>
        <p:spPr>
          <a:xfrm>
            <a:off x="5427697"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EC74A33-F6DC-4AA2-8563-B34390260BD2}"/>
              </a:ext>
            </a:extLst>
          </p:cNvPr>
          <p:cNvSpPr/>
          <p:nvPr/>
        </p:nvSpPr>
        <p:spPr>
          <a:xfrm>
            <a:off x="4570745" y="4185084"/>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4A75CA0-4EC4-4A77-AECD-74A839E8AF8E}"/>
              </a:ext>
            </a:extLst>
          </p:cNvPr>
          <p:cNvSpPr/>
          <p:nvPr/>
        </p:nvSpPr>
        <p:spPr>
          <a:xfrm>
            <a:off x="4635609"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4E23A51-7EA0-4E83-A8C2-F55F13EB91CF}"/>
              </a:ext>
            </a:extLst>
          </p:cNvPr>
          <p:cNvSpPr/>
          <p:nvPr/>
        </p:nvSpPr>
        <p:spPr>
          <a:xfrm>
            <a:off x="5031653"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D9F7A24-9A05-45FA-B123-C573C48F9CB8}"/>
              </a:ext>
            </a:extLst>
          </p:cNvPr>
          <p:cNvSpPr/>
          <p:nvPr/>
        </p:nvSpPr>
        <p:spPr>
          <a:xfrm>
            <a:off x="5427697"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2E1AE37-7F9D-4E14-92FD-CB4549B12EA3}"/>
              </a:ext>
            </a:extLst>
          </p:cNvPr>
          <p:cNvSpPr/>
          <p:nvPr/>
        </p:nvSpPr>
        <p:spPr>
          <a:xfrm>
            <a:off x="4570745" y="4689140"/>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CA2C31D-745C-49EC-852C-48D1CAB633E2}"/>
              </a:ext>
            </a:extLst>
          </p:cNvPr>
          <p:cNvSpPr/>
          <p:nvPr/>
        </p:nvSpPr>
        <p:spPr>
          <a:xfrm>
            <a:off x="4635609"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FB8DF22-516C-48BB-BB46-53A4B69915DC}"/>
              </a:ext>
            </a:extLst>
          </p:cNvPr>
          <p:cNvSpPr/>
          <p:nvPr/>
        </p:nvSpPr>
        <p:spPr>
          <a:xfrm>
            <a:off x="5031653"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BF6E0BD-33F1-4DD5-9A94-DE8A378BC0E5}"/>
              </a:ext>
            </a:extLst>
          </p:cNvPr>
          <p:cNvSpPr/>
          <p:nvPr/>
        </p:nvSpPr>
        <p:spPr>
          <a:xfrm>
            <a:off x="5427697"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3" name="화살표: 오른쪽 12">
            <a:extLst>
              <a:ext uri="{FF2B5EF4-FFF2-40B4-BE49-F238E27FC236}">
                <a16:creationId xmlns:a16="http://schemas.microsoft.com/office/drawing/2014/main" id="{53D5DA8E-3A73-4A01-9445-21DAF7D30AB0}"/>
              </a:ext>
            </a:extLst>
          </p:cNvPr>
          <p:cNvSpPr/>
          <p:nvPr/>
        </p:nvSpPr>
        <p:spPr>
          <a:xfrm>
            <a:off x="3656856" y="3591018"/>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직사각형 134">
            <a:extLst>
              <a:ext uri="{FF2B5EF4-FFF2-40B4-BE49-F238E27FC236}">
                <a16:creationId xmlns:a16="http://schemas.microsoft.com/office/drawing/2014/main" id="{21205FED-23DD-4FA5-BCD6-E1A0D010CB3C}"/>
              </a:ext>
            </a:extLst>
          </p:cNvPr>
          <p:cNvSpPr/>
          <p:nvPr/>
        </p:nvSpPr>
        <p:spPr>
          <a:xfrm>
            <a:off x="3184330" y="3450716"/>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258A4C7-063A-441B-960F-261BDB876BE2}"/>
              </a:ext>
            </a:extLst>
          </p:cNvPr>
          <p:cNvSpPr/>
          <p:nvPr/>
        </p:nvSpPr>
        <p:spPr>
          <a:xfrm>
            <a:off x="3237634"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797316" y="3429000"/>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18B89778-23E1-4461-8760-0FC30A00DD8F}"/>
              </a:ext>
            </a:extLst>
          </p:cNvPr>
          <p:cNvSpPr/>
          <p:nvPr/>
        </p:nvSpPr>
        <p:spPr>
          <a:xfrm>
            <a:off x="3290526"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6099A45-61F0-42CD-BD21-755F30ECDD87}"/>
              </a:ext>
            </a:extLst>
          </p:cNvPr>
          <p:cNvSpPr/>
          <p:nvPr/>
        </p:nvSpPr>
        <p:spPr>
          <a:xfrm>
            <a:off x="36690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3D0AE3-73B5-439E-AF20-CCBDF2209EF5}"/>
              </a:ext>
            </a:extLst>
          </p:cNvPr>
          <p:cNvSpPr/>
          <p:nvPr/>
        </p:nvSpPr>
        <p:spPr>
          <a:xfrm>
            <a:off x="4098831"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6F491CF-4270-4216-B8E2-54BCED160BA4}"/>
              </a:ext>
            </a:extLst>
          </p:cNvPr>
          <p:cNvSpPr/>
          <p:nvPr/>
        </p:nvSpPr>
        <p:spPr>
          <a:xfrm>
            <a:off x="4151723"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6A2AF5A-19E8-49DA-A2AB-EC319ECB05C0}"/>
              </a:ext>
            </a:extLst>
          </p:cNvPr>
          <p:cNvSpPr/>
          <p:nvPr/>
        </p:nvSpPr>
        <p:spPr>
          <a:xfrm>
            <a:off x="4530217"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C0F7A50-E763-477C-80A6-59D5687F8A5B}"/>
              </a:ext>
            </a:extLst>
          </p:cNvPr>
          <p:cNvSpPr/>
          <p:nvPr/>
        </p:nvSpPr>
        <p:spPr>
          <a:xfrm>
            <a:off x="4960028"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6F40109-FBEB-4BF7-AB0F-33CD91C9E351}"/>
              </a:ext>
            </a:extLst>
          </p:cNvPr>
          <p:cNvSpPr/>
          <p:nvPr/>
        </p:nvSpPr>
        <p:spPr>
          <a:xfrm>
            <a:off x="50129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EB8868B-5118-46C4-9AC7-C1AFF5FCF706}"/>
              </a:ext>
            </a:extLst>
          </p:cNvPr>
          <p:cNvSpPr/>
          <p:nvPr/>
        </p:nvSpPr>
        <p:spPr>
          <a:xfrm>
            <a:off x="5391414"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1923F-2312-467F-BFAF-9070A3F71C59}"/>
              </a:ext>
            </a:extLst>
          </p:cNvPr>
          <p:cNvSpPr/>
          <p:nvPr/>
        </p:nvSpPr>
        <p:spPr>
          <a:xfrm>
            <a:off x="3184330" y="4044014"/>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C1DFA16-A067-40DA-87CF-B193471BDC14}"/>
              </a:ext>
            </a:extLst>
          </p:cNvPr>
          <p:cNvSpPr/>
          <p:nvPr/>
        </p:nvSpPr>
        <p:spPr>
          <a:xfrm>
            <a:off x="3237634"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E381E0D-227E-461F-B2D7-E76BA29AB65F}"/>
              </a:ext>
            </a:extLst>
          </p:cNvPr>
          <p:cNvSpPr/>
          <p:nvPr/>
        </p:nvSpPr>
        <p:spPr>
          <a:xfrm>
            <a:off x="3290526"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97D0756-73B9-4E5A-9992-2F0F7CD3F9D9}"/>
              </a:ext>
            </a:extLst>
          </p:cNvPr>
          <p:cNvSpPr/>
          <p:nvPr/>
        </p:nvSpPr>
        <p:spPr>
          <a:xfrm>
            <a:off x="36690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79D1C3-A123-4C3E-8567-412288BEEBB4}"/>
              </a:ext>
            </a:extLst>
          </p:cNvPr>
          <p:cNvSpPr/>
          <p:nvPr/>
        </p:nvSpPr>
        <p:spPr>
          <a:xfrm>
            <a:off x="4098831"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C9668BE-936C-44CA-80E1-38D69533C768}"/>
              </a:ext>
            </a:extLst>
          </p:cNvPr>
          <p:cNvSpPr/>
          <p:nvPr/>
        </p:nvSpPr>
        <p:spPr>
          <a:xfrm>
            <a:off x="4151723"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A700FF3-DA31-4589-93C3-91E4695E6B39}"/>
              </a:ext>
            </a:extLst>
          </p:cNvPr>
          <p:cNvSpPr/>
          <p:nvPr/>
        </p:nvSpPr>
        <p:spPr>
          <a:xfrm>
            <a:off x="4530217"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629B1A6D-CBD1-41CE-9931-38F7F19B776F}"/>
              </a:ext>
            </a:extLst>
          </p:cNvPr>
          <p:cNvSpPr/>
          <p:nvPr/>
        </p:nvSpPr>
        <p:spPr>
          <a:xfrm>
            <a:off x="4960028"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B9047B2-AAA1-426C-9296-924BF7B81524}"/>
              </a:ext>
            </a:extLst>
          </p:cNvPr>
          <p:cNvSpPr/>
          <p:nvPr/>
        </p:nvSpPr>
        <p:spPr>
          <a:xfrm>
            <a:off x="50129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268603E-E2BA-45CA-9CAE-B30DDE959980}"/>
              </a:ext>
            </a:extLst>
          </p:cNvPr>
          <p:cNvSpPr/>
          <p:nvPr/>
        </p:nvSpPr>
        <p:spPr>
          <a:xfrm>
            <a:off x="5391414"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00B895-4D3A-4D57-8044-04FC6D5DD0EE}"/>
              </a:ext>
            </a:extLst>
          </p:cNvPr>
          <p:cNvSpPr/>
          <p:nvPr/>
        </p:nvSpPr>
        <p:spPr>
          <a:xfrm>
            <a:off x="3184330" y="4637312"/>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1F20C867-3834-48E9-BA2C-CE2E339749A5}"/>
              </a:ext>
            </a:extLst>
          </p:cNvPr>
          <p:cNvSpPr/>
          <p:nvPr/>
        </p:nvSpPr>
        <p:spPr>
          <a:xfrm>
            <a:off x="3237634"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7373140-EAAA-41B9-BB1D-60360BEADB68}"/>
              </a:ext>
            </a:extLst>
          </p:cNvPr>
          <p:cNvSpPr/>
          <p:nvPr/>
        </p:nvSpPr>
        <p:spPr>
          <a:xfrm>
            <a:off x="3290526"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CE5C19-A93A-48E7-B65F-FF014AB56E5F}"/>
              </a:ext>
            </a:extLst>
          </p:cNvPr>
          <p:cNvSpPr/>
          <p:nvPr/>
        </p:nvSpPr>
        <p:spPr>
          <a:xfrm>
            <a:off x="36690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A2F05DAC-2E19-4683-87D1-5426F3A16C01}"/>
              </a:ext>
            </a:extLst>
          </p:cNvPr>
          <p:cNvSpPr/>
          <p:nvPr/>
        </p:nvSpPr>
        <p:spPr>
          <a:xfrm>
            <a:off x="4098831"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D7775EB7-C6A7-4245-ADE1-5996DDBC2464}"/>
              </a:ext>
            </a:extLst>
          </p:cNvPr>
          <p:cNvSpPr/>
          <p:nvPr/>
        </p:nvSpPr>
        <p:spPr>
          <a:xfrm>
            <a:off x="4151723"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3180564D-B109-4F88-BA91-5568E664496A}"/>
              </a:ext>
            </a:extLst>
          </p:cNvPr>
          <p:cNvSpPr/>
          <p:nvPr/>
        </p:nvSpPr>
        <p:spPr>
          <a:xfrm>
            <a:off x="4530217"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65D3AB6-5775-45C8-80E4-638378B3288C}"/>
              </a:ext>
            </a:extLst>
          </p:cNvPr>
          <p:cNvSpPr/>
          <p:nvPr/>
        </p:nvSpPr>
        <p:spPr>
          <a:xfrm>
            <a:off x="4960028"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820A041-1CED-4D3A-AA6A-7BD176279668}"/>
              </a:ext>
            </a:extLst>
          </p:cNvPr>
          <p:cNvSpPr/>
          <p:nvPr/>
        </p:nvSpPr>
        <p:spPr>
          <a:xfrm>
            <a:off x="50129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14ABC06-191C-4715-959A-F43E26E9F2FF}"/>
              </a:ext>
            </a:extLst>
          </p:cNvPr>
          <p:cNvSpPr/>
          <p:nvPr/>
        </p:nvSpPr>
        <p:spPr>
          <a:xfrm>
            <a:off x="5391414"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799FEB4-D8BA-4C07-AAF3-34553C2EE476}"/>
              </a:ext>
            </a:extLst>
          </p:cNvPr>
          <p:cNvSpPr/>
          <p:nvPr/>
        </p:nvSpPr>
        <p:spPr>
          <a:xfrm>
            <a:off x="3184330" y="5230610"/>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DC0CDCAC-5D91-405D-ABAA-77AFA58A1A2E}"/>
              </a:ext>
            </a:extLst>
          </p:cNvPr>
          <p:cNvSpPr/>
          <p:nvPr/>
        </p:nvSpPr>
        <p:spPr>
          <a:xfrm>
            <a:off x="3237634"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6481A1E-529C-4555-985C-ED8F11B36C97}"/>
              </a:ext>
            </a:extLst>
          </p:cNvPr>
          <p:cNvSpPr/>
          <p:nvPr/>
        </p:nvSpPr>
        <p:spPr>
          <a:xfrm>
            <a:off x="3290526"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AB7E936-DFD1-4275-AE44-CA87F4E650D4}"/>
              </a:ext>
            </a:extLst>
          </p:cNvPr>
          <p:cNvSpPr/>
          <p:nvPr/>
        </p:nvSpPr>
        <p:spPr>
          <a:xfrm>
            <a:off x="36690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E17912C9-9153-45DF-8CCC-1D00E7450E8E}"/>
              </a:ext>
            </a:extLst>
          </p:cNvPr>
          <p:cNvSpPr/>
          <p:nvPr/>
        </p:nvSpPr>
        <p:spPr>
          <a:xfrm>
            <a:off x="4098831"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870062F-3124-4C2B-8FB1-2E1127459B46}"/>
              </a:ext>
            </a:extLst>
          </p:cNvPr>
          <p:cNvSpPr/>
          <p:nvPr/>
        </p:nvSpPr>
        <p:spPr>
          <a:xfrm>
            <a:off x="4151723"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F30A2EE5-BF9C-4754-AA85-87D40CD6C4A5}"/>
              </a:ext>
            </a:extLst>
          </p:cNvPr>
          <p:cNvSpPr/>
          <p:nvPr/>
        </p:nvSpPr>
        <p:spPr>
          <a:xfrm>
            <a:off x="4530217"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A03899E8-93A8-4FE2-ADDF-6C68C02FD38C}"/>
              </a:ext>
            </a:extLst>
          </p:cNvPr>
          <p:cNvSpPr/>
          <p:nvPr/>
        </p:nvSpPr>
        <p:spPr>
          <a:xfrm>
            <a:off x="4960028"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8499949-12A0-4BE7-BFE2-2FBE07BE4897}"/>
              </a:ext>
            </a:extLst>
          </p:cNvPr>
          <p:cNvSpPr/>
          <p:nvPr/>
        </p:nvSpPr>
        <p:spPr>
          <a:xfrm>
            <a:off x="50129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24B7F337-19B5-42DF-854E-14813D30FE8C}"/>
              </a:ext>
            </a:extLst>
          </p:cNvPr>
          <p:cNvSpPr/>
          <p:nvPr/>
        </p:nvSpPr>
        <p:spPr>
          <a:xfrm>
            <a:off x="5391414"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42CCDE1D-64F0-45A1-92CE-79A570EDE82B}"/>
              </a:ext>
            </a:extLst>
          </p:cNvPr>
          <p:cNvSpPr/>
          <p:nvPr/>
        </p:nvSpPr>
        <p:spPr>
          <a:xfrm>
            <a:off x="2614885" y="375419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EEFCF88-3F2C-4A91-9AA6-B4E79019B825}"/>
              </a:ext>
            </a:extLst>
          </p:cNvPr>
          <p:cNvSpPr/>
          <p:nvPr/>
        </p:nvSpPr>
        <p:spPr>
          <a:xfrm>
            <a:off x="2678717"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7316" y="3450716"/>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D0E86086-F48A-499A-9D42-F3F31E85C845}"/>
              </a:ext>
            </a:extLst>
          </p:cNvPr>
          <p:cNvSpPr/>
          <p:nvPr/>
        </p:nvSpPr>
        <p:spPr>
          <a:xfrm>
            <a:off x="2742548"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7D2D34-C42C-4037-9B10-90064C28FECB}"/>
              </a:ext>
            </a:extLst>
          </p:cNvPr>
          <p:cNvSpPr/>
          <p:nvPr/>
        </p:nvSpPr>
        <p:spPr>
          <a:xfrm>
            <a:off x="312104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B62A1B-8549-4408-8F00-3B526F7A2FF9}"/>
              </a:ext>
            </a:extLst>
          </p:cNvPr>
          <p:cNvSpPr/>
          <p:nvPr/>
        </p:nvSpPr>
        <p:spPr>
          <a:xfrm>
            <a:off x="349953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887E1F2-D761-4F2B-ADDE-A43B4B209BD2}"/>
              </a:ext>
            </a:extLst>
          </p:cNvPr>
          <p:cNvSpPr/>
          <p:nvPr/>
        </p:nvSpPr>
        <p:spPr>
          <a:xfrm>
            <a:off x="387802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E14B6F7-2336-47C4-B6A7-990F2607FF16}"/>
              </a:ext>
            </a:extLst>
          </p:cNvPr>
          <p:cNvSpPr/>
          <p:nvPr/>
        </p:nvSpPr>
        <p:spPr>
          <a:xfrm>
            <a:off x="4318964"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E346B82-E6EF-47B9-96CD-4077BF9F842E}"/>
              </a:ext>
            </a:extLst>
          </p:cNvPr>
          <p:cNvSpPr/>
          <p:nvPr/>
        </p:nvSpPr>
        <p:spPr>
          <a:xfrm>
            <a:off x="438279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72B7747-608C-4023-B287-E3E1469BC913}"/>
              </a:ext>
            </a:extLst>
          </p:cNvPr>
          <p:cNvSpPr/>
          <p:nvPr/>
        </p:nvSpPr>
        <p:spPr>
          <a:xfrm>
            <a:off x="476128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D01F899-AA7D-4F87-9703-9F7F4B2A3C16}"/>
              </a:ext>
            </a:extLst>
          </p:cNvPr>
          <p:cNvSpPr/>
          <p:nvPr/>
        </p:nvSpPr>
        <p:spPr>
          <a:xfrm>
            <a:off x="513978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B454EB7-DF1F-4DC5-AE8B-C5D1E0784FA5}"/>
              </a:ext>
            </a:extLst>
          </p:cNvPr>
          <p:cNvSpPr/>
          <p:nvPr/>
        </p:nvSpPr>
        <p:spPr>
          <a:xfrm>
            <a:off x="5518276"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CE466F52-1F6D-471B-B22B-BDCA3B8D1F82}"/>
              </a:ext>
            </a:extLst>
          </p:cNvPr>
          <p:cNvSpPr/>
          <p:nvPr/>
        </p:nvSpPr>
        <p:spPr>
          <a:xfrm>
            <a:off x="2614884" y="4381873"/>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380A844-496D-4A16-863F-1C8479613FA2}"/>
              </a:ext>
            </a:extLst>
          </p:cNvPr>
          <p:cNvSpPr/>
          <p:nvPr/>
        </p:nvSpPr>
        <p:spPr>
          <a:xfrm>
            <a:off x="2678716"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0C56176-7985-42FF-BBF1-8536E8BF3325}"/>
              </a:ext>
            </a:extLst>
          </p:cNvPr>
          <p:cNvSpPr/>
          <p:nvPr/>
        </p:nvSpPr>
        <p:spPr>
          <a:xfrm>
            <a:off x="2742547"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634664C-4776-4474-AAC5-5A88B688A453}"/>
              </a:ext>
            </a:extLst>
          </p:cNvPr>
          <p:cNvSpPr/>
          <p:nvPr/>
        </p:nvSpPr>
        <p:spPr>
          <a:xfrm>
            <a:off x="312104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D926BE5-D310-4E35-BC63-7A935ED7DAA7}"/>
              </a:ext>
            </a:extLst>
          </p:cNvPr>
          <p:cNvSpPr/>
          <p:nvPr/>
        </p:nvSpPr>
        <p:spPr>
          <a:xfrm>
            <a:off x="349953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6EECABC4-44CA-41CF-8417-0C66DDF32CA3}"/>
              </a:ext>
            </a:extLst>
          </p:cNvPr>
          <p:cNvSpPr/>
          <p:nvPr/>
        </p:nvSpPr>
        <p:spPr>
          <a:xfrm>
            <a:off x="387802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E51C1BD-A53E-44DC-813F-26F6E164A083}"/>
              </a:ext>
            </a:extLst>
          </p:cNvPr>
          <p:cNvSpPr/>
          <p:nvPr/>
        </p:nvSpPr>
        <p:spPr>
          <a:xfrm>
            <a:off x="4318963"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906A901-782E-4315-8CC5-B62E92439FAE}"/>
              </a:ext>
            </a:extLst>
          </p:cNvPr>
          <p:cNvSpPr/>
          <p:nvPr/>
        </p:nvSpPr>
        <p:spPr>
          <a:xfrm>
            <a:off x="438279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892BF4B-A185-48FE-B36C-019672BCF49E}"/>
              </a:ext>
            </a:extLst>
          </p:cNvPr>
          <p:cNvSpPr/>
          <p:nvPr/>
        </p:nvSpPr>
        <p:spPr>
          <a:xfrm>
            <a:off x="476128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83F14142-96C4-4305-9037-01E2976102C1}"/>
              </a:ext>
            </a:extLst>
          </p:cNvPr>
          <p:cNvSpPr/>
          <p:nvPr/>
        </p:nvSpPr>
        <p:spPr>
          <a:xfrm>
            <a:off x="513978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E7781E0-9AAB-4074-9E08-3EB318FE5CF7}"/>
              </a:ext>
            </a:extLst>
          </p:cNvPr>
          <p:cNvSpPr/>
          <p:nvPr/>
        </p:nvSpPr>
        <p:spPr>
          <a:xfrm>
            <a:off x="5518275"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31BF2728-922C-44B9-A30F-F70B24A473A0}"/>
              </a:ext>
            </a:extLst>
          </p:cNvPr>
          <p:cNvSpPr/>
          <p:nvPr/>
        </p:nvSpPr>
        <p:spPr>
          <a:xfrm>
            <a:off x="2614883" y="500954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50490B-073E-433D-BED5-6204EA831092}"/>
              </a:ext>
            </a:extLst>
          </p:cNvPr>
          <p:cNvSpPr/>
          <p:nvPr/>
        </p:nvSpPr>
        <p:spPr>
          <a:xfrm>
            <a:off x="2678715"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7AC6FF0-AEC0-4460-919C-EBE425CA71C6}"/>
              </a:ext>
            </a:extLst>
          </p:cNvPr>
          <p:cNvSpPr/>
          <p:nvPr/>
        </p:nvSpPr>
        <p:spPr>
          <a:xfrm>
            <a:off x="2742546"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777D0F7-3982-40A2-B900-9CD239253FDA}"/>
              </a:ext>
            </a:extLst>
          </p:cNvPr>
          <p:cNvSpPr/>
          <p:nvPr/>
        </p:nvSpPr>
        <p:spPr>
          <a:xfrm>
            <a:off x="312104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FBA6A99-32FE-4D18-BCCA-2177B3997776}"/>
              </a:ext>
            </a:extLst>
          </p:cNvPr>
          <p:cNvSpPr/>
          <p:nvPr/>
        </p:nvSpPr>
        <p:spPr>
          <a:xfrm>
            <a:off x="349953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DA079FB-3F17-4F44-A8F8-B1242998E901}"/>
              </a:ext>
            </a:extLst>
          </p:cNvPr>
          <p:cNvSpPr/>
          <p:nvPr/>
        </p:nvSpPr>
        <p:spPr>
          <a:xfrm>
            <a:off x="387802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2C3DA844-C353-466D-B07A-1D4A2CD7097E}"/>
              </a:ext>
            </a:extLst>
          </p:cNvPr>
          <p:cNvSpPr/>
          <p:nvPr/>
        </p:nvSpPr>
        <p:spPr>
          <a:xfrm>
            <a:off x="4318962"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FA84464-14D3-4BED-B2C8-2F14B1D11609}"/>
              </a:ext>
            </a:extLst>
          </p:cNvPr>
          <p:cNvSpPr/>
          <p:nvPr/>
        </p:nvSpPr>
        <p:spPr>
          <a:xfrm>
            <a:off x="438279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244D732-0ADD-4060-A6F8-C2BF7CB68C31}"/>
              </a:ext>
            </a:extLst>
          </p:cNvPr>
          <p:cNvSpPr/>
          <p:nvPr/>
        </p:nvSpPr>
        <p:spPr>
          <a:xfrm>
            <a:off x="476128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68E92050-E573-414B-858E-7D69AEC72F97}"/>
              </a:ext>
            </a:extLst>
          </p:cNvPr>
          <p:cNvSpPr/>
          <p:nvPr/>
        </p:nvSpPr>
        <p:spPr>
          <a:xfrm>
            <a:off x="513978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CA0513A-EC52-41F5-999E-A1C5B79FCD30}"/>
              </a:ext>
            </a:extLst>
          </p:cNvPr>
          <p:cNvSpPr/>
          <p:nvPr/>
        </p:nvSpPr>
        <p:spPr>
          <a:xfrm>
            <a:off x="5518274"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299">
            <a:extLst>
              <a:ext uri="{FF2B5EF4-FFF2-40B4-BE49-F238E27FC236}">
                <a16:creationId xmlns:a16="http://schemas.microsoft.com/office/drawing/2014/main" id="{B12EA510-2E09-4BD2-8AD8-2DE7AFA84668}"/>
              </a:ext>
            </a:extLst>
          </p:cNvPr>
          <p:cNvSpPr/>
          <p:nvPr/>
        </p:nvSpPr>
        <p:spPr>
          <a:xfrm>
            <a:off x="3255602" y="383904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2" y="1746095"/>
            <a:ext cx="994973" cy="266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1008112"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직사각형 281">
            <a:extLst>
              <a:ext uri="{FF2B5EF4-FFF2-40B4-BE49-F238E27FC236}">
                <a16:creationId xmlns:a16="http://schemas.microsoft.com/office/drawing/2014/main" id="{0FD9941D-33AE-44D0-8485-BE81A7353C10}"/>
              </a:ext>
            </a:extLst>
          </p:cNvPr>
          <p:cNvSpPr/>
          <p:nvPr/>
        </p:nvSpPr>
        <p:spPr>
          <a:xfrm>
            <a:off x="3314712"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F7039C72-0B1F-4B09-99BA-DC35F09C5C36}"/>
              </a:ext>
            </a:extLst>
          </p:cNvPr>
          <p:cNvSpPr/>
          <p:nvPr/>
        </p:nvSpPr>
        <p:spPr>
          <a:xfrm>
            <a:off x="336882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BFDFF491-5B86-4EBF-A625-151B219E778A}"/>
              </a:ext>
            </a:extLst>
          </p:cNvPr>
          <p:cNvSpPr/>
          <p:nvPr/>
        </p:nvSpPr>
        <p:spPr>
          <a:xfrm>
            <a:off x="342316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DA868AB-94FC-4F69-807B-6A2157C3DCAB}"/>
              </a:ext>
            </a:extLst>
          </p:cNvPr>
          <p:cNvSpPr/>
          <p:nvPr/>
        </p:nvSpPr>
        <p:spPr>
          <a:xfrm>
            <a:off x="3846909"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2B71260F-B00D-474B-86BF-119D449E3935}"/>
              </a:ext>
            </a:extLst>
          </p:cNvPr>
          <p:cNvSpPr/>
          <p:nvPr/>
        </p:nvSpPr>
        <p:spPr>
          <a:xfrm>
            <a:off x="3901253"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2B1A4D8B-DE0A-4D24-82F9-BE3A6B8C089A}"/>
              </a:ext>
            </a:extLst>
          </p:cNvPr>
          <p:cNvSpPr/>
          <p:nvPr/>
        </p:nvSpPr>
        <p:spPr>
          <a:xfrm>
            <a:off x="432499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9E6EB862-6664-4696-BE6A-E9314E833EBB}"/>
              </a:ext>
            </a:extLst>
          </p:cNvPr>
          <p:cNvSpPr/>
          <p:nvPr/>
        </p:nvSpPr>
        <p:spPr>
          <a:xfrm>
            <a:off x="437933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4525068A-04F3-4F34-9297-11D011F0EDF1}"/>
              </a:ext>
            </a:extLst>
          </p:cNvPr>
          <p:cNvSpPr/>
          <p:nvPr/>
        </p:nvSpPr>
        <p:spPr>
          <a:xfrm>
            <a:off x="4857750"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3A61F405-580C-4884-B574-41021732E933}"/>
              </a:ext>
            </a:extLst>
          </p:cNvPr>
          <p:cNvSpPr/>
          <p:nvPr/>
        </p:nvSpPr>
        <p:spPr>
          <a:xfrm>
            <a:off x="491186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6C26A1FD-2A68-4621-BF91-D320FF788FC6}"/>
              </a:ext>
            </a:extLst>
          </p:cNvPr>
          <p:cNvSpPr/>
          <p:nvPr/>
        </p:nvSpPr>
        <p:spPr>
          <a:xfrm>
            <a:off x="496620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FEE9151-3433-4477-B749-E09AAE09E743}"/>
              </a:ext>
            </a:extLst>
          </p:cNvPr>
          <p:cNvSpPr/>
          <p:nvPr/>
        </p:nvSpPr>
        <p:spPr>
          <a:xfrm>
            <a:off x="5389947"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55130589-56AF-414F-8560-7759A42DC483}"/>
              </a:ext>
            </a:extLst>
          </p:cNvPr>
          <p:cNvSpPr/>
          <p:nvPr/>
        </p:nvSpPr>
        <p:spPr>
          <a:xfrm>
            <a:off x="5444291"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FB4DC8E8-B867-4E5E-8077-0F012D2CA48D}"/>
              </a:ext>
            </a:extLst>
          </p:cNvPr>
          <p:cNvSpPr/>
          <p:nvPr/>
        </p:nvSpPr>
        <p:spPr>
          <a:xfrm>
            <a:off x="586803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6F121FD3-6AF8-47D9-B6F7-828F38E33F31}"/>
              </a:ext>
            </a:extLst>
          </p:cNvPr>
          <p:cNvSpPr/>
          <p:nvPr/>
        </p:nvSpPr>
        <p:spPr>
          <a:xfrm>
            <a:off x="592237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A84C6C1-E698-46E9-AE2D-7F5E2152427F}"/>
              </a:ext>
            </a:extLst>
          </p:cNvPr>
          <p:cNvSpPr/>
          <p:nvPr/>
        </p:nvSpPr>
        <p:spPr>
          <a:xfrm>
            <a:off x="6400788"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C25E88A-A418-46BB-9827-DB7B26BB92AB}"/>
              </a:ext>
            </a:extLst>
          </p:cNvPr>
          <p:cNvSpPr/>
          <p:nvPr/>
        </p:nvSpPr>
        <p:spPr>
          <a:xfrm>
            <a:off x="645490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A990B355-FFDC-41C6-989F-FA592B738916}"/>
              </a:ext>
            </a:extLst>
          </p:cNvPr>
          <p:cNvSpPr/>
          <p:nvPr/>
        </p:nvSpPr>
        <p:spPr>
          <a:xfrm>
            <a:off x="650924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BAEE2D4-CC40-4773-BCDF-49C48FC7EB53}"/>
              </a:ext>
            </a:extLst>
          </p:cNvPr>
          <p:cNvSpPr/>
          <p:nvPr/>
        </p:nvSpPr>
        <p:spPr>
          <a:xfrm>
            <a:off x="6932985"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DFFECFDD-A5BD-4934-8A8F-8108EBD04C67}"/>
              </a:ext>
            </a:extLst>
          </p:cNvPr>
          <p:cNvSpPr/>
          <p:nvPr/>
        </p:nvSpPr>
        <p:spPr>
          <a:xfrm>
            <a:off x="6987329"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1282C102-B98D-4CC8-9DB5-16451FD1FC8E}"/>
              </a:ext>
            </a:extLst>
          </p:cNvPr>
          <p:cNvSpPr/>
          <p:nvPr/>
        </p:nvSpPr>
        <p:spPr>
          <a:xfrm>
            <a:off x="741107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98D912A2-2762-45FF-95BB-6B0652FF92F7}"/>
              </a:ext>
            </a:extLst>
          </p:cNvPr>
          <p:cNvSpPr/>
          <p:nvPr/>
        </p:nvSpPr>
        <p:spPr>
          <a:xfrm>
            <a:off x="746541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CC77F44-EEA1-44A3-BBAF-C9ED5A5E4283}"/>
              </a:ext>
            </a:extLst>
          </p:cNvPr>
          <p:cNvSpPr/>
          <p:nvPr/>
        </p:nvSpPr>
        <p:spPr>
          <a:xfrm>
            <a:off x="3255602" y="4535963"/>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DB0D4824-6923-4B03-B206-332DF7DFD6FE}"/>
              </a:ext>
            </a:extLst>
          </p:cNvPr>
          <p:cNvSpPr/>
          <p:nvPr/>
        </p:nvSpPr>
        <p:spPr>
          <a:xfrm>
            <a:off x="3314712"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BA7F538C-90D5-405C-A46D-4A8A8B6E089B}"/>
              </a:ext>
            </a:extLst>
          </p:cNvPr>
          <p:cNvSpPr/>
          <p:nvPr/>
        </p:nvSpPr>
        <p:spPr>
          <a:xfrm>
            <a:off x="336882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44215F46-4687-4EB3-86C1-753FCFE0C662}"/>
              </a:ext>
            </a:extLst>
          </p:cNvPr>
          <p:cNvSpPr/>
          <p:nvPr/>
        </p:nvSpPr>
        <p:spPr>
          <a:xfrm>
            <a:off x="342316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E1AA7B-5295-4ED8-9AD9-1064FBFC1C09}"/>
              </a:ext>
            </a:extLst>
          </p:cNvPr>
          <p:cNvSpPr/>
          <p:nvPr/>
        </p:nvSpPr>
        <p:spPr>
          <a:xfrm>
            <a:off x="3846909"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B05E52E-B577-41BC-AC9E-BC4F6F6339C6}"/>
              </a:ext>
            </a:extLst>
          </p:cNvPr>
          <p:cNvSpPr/>
          <p:nvPr/>
        </p:nvSpPr>
        <p:spPr>
          <a:xfrm>
            <a:off x="3901253"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55B24E29-AF37-4E23-A83D-26E171CF3CAD}"/>
              </a:ext>
            </a:extLst>
          </p:cNvPr>
          <p:cNvSpPr/>
          <p:nvPr/>
        </p:nvSpPr>
        <p:spPr>
          <a:xfrm>
            <a:off x="432499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CF1231E-FB3F-44C8-A2AF-0B8F153E6BDA}"/>
              </a:ext>
            </a:extLst>
          </p:cNvPr>
          <p:cNvSpPr/>
          <p:nvPr/>
        </p:nvSpPr>
        <p:spPr>
          <a:xfrm>
            <a:off x="437933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22DE98EB-EEF8-4DE0-BB23-BC1CFF9A9CBB}"/>
              </a:ext>
            </a:extLst>
          </p:cNvPr>
          <p:cNvSpPr/>
          <p:nvPr/>
        </p:nvSpPr>
        <p:spPr>
          <a:xfrm>
            <a:off x="4857750"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14FFBF35-5063-41BC-9B33-0A81453CF2A0}"/>
              </a:ext>
            </a:extLst>
          </p:cNvPr>
          <p:cNvSpPr/>
          <p:nvPr/>
        </p:nvSpPr>
        <p:spPr>
          <a:xfrm>
            <a:off x="491186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303138D-2C20-4BAE-8DF0-CB579FCF2280}"/>
              </a:ext>
            </a:extLst>
          </p:cNvPr>
          <p:cNvSpPr/>
          <p:nvPr/>
        </p:nvSpPr>
        <p:spPr>
          <a:xfrm>
            <a:off x="496620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9EB102D2-AEF2-478D-A294-48ACED1B1B59}"/>
              </a:ext>
            </a:extLst>
          </p:cNvPr>
          <p:cNvSpPr/>
          <p:nvPr/>
        </p:nvSpPr>
        <p:spPr>
          <a:xfrm>
            <a:off x="5389947"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E44365E3-F668-4EEB-961A-F34C7A324ED3}"/>
              </a:ext>
            </a:extLst>
          </p:cNvPr>
          <p:cNvSpPr/>
          <p:nvPr/>
        </p:nvSpPr>
        <p:spPr>
          <a:xfrm>
            <a:off x="5444291"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34F2D20F-64B2-4079-BEE5-3F9CFCB98FA0}"/>
              </a:ext>
            </a:extLst>
          </p:cNvPr>
          <p:cNvSpPr/>
          <p:nvPr/>
        </p:nvSpPr>
        <p:spPr>
          <a:xfrm>
            <a:off x="586803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4891D7B7-885E-4419-B407-5D8ED36F75C9}"/>
              </a:ext>
            </a:extLst>
          </p:cNvPr>
          <p:cNvSpPr/>
          <p:nvPr/>
        </p:nvSpPr>
        <p:spPr>
          <a:xfrm>
            <a:off x="592237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B2851CE1-142A-4A52-8150-531D0AC2E882}"/>
              </a:ext>
            </a:extLst>
          </p:cNvPr>
          <p:cNvSpPr/>
          <p:nvPr/>
        </p:nvSpPr>
        <p:spPr>
          <a:xfrm>
            <a:off x="6400788"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61AEE8F1-3801-49CD-950A-736C3A38D05A}"/>
              </a:ext>
            </a:extLst>
          </p:cNvPr>
          <p:cNvSpPr/>
          <p:nvPr/>
        </p:nvSpPr>
        <p:spPr>
          <a:xfrm>
            <a:off x="645490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D988D87-2FC9-42C7-97A9-7907AA2FF395}"/>
              </a:ext>
            </a:extLst>
          </p:cNvPr>
          <p:cNvSpPr/>
          <p:nvPr/>
        </p:nvSpPr>
        <p:spPr>
          <a:xfrm>
            <a:off x="650924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A8F5666E-2247-4241-961E-9A966D41440D}"/>
              </a:ext>
            </a:extLst>
          </p:cNvPr>
          <p:cNvSpPr/>
          <p:nvPr/>
        </p:nvSpPr>
        <p:spPr>
          <a:xfrm>
            <a:off x="6932985"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EDBEF2C-DC69-42FF-89AB-A0929AFDF235}"/>
              </a:ext>
            </a:extLst>
          </p:cNvPr>
          <p:cNvSpPr/>
          <p:nvPr/>
        </p:nvSpPr>
        <p:spPr>
          <a:xfrm>
            <a:off x="6987329"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FDC399D5-AF9A-430E-8BC0-BA3ED73BE42A}"/>
              </a:ext>
            </a:extLst>
          </p:cNvPr>
          <p:cNvSpPr/>
          <p:nvPr/>
        </p:nvSpPr>
        <p:spPr>
          <a:xfrm>
            <a:off x="741107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5ECA5FB3-7B3E-4D98-BF64-E8282806CAAE}"/>
              </a:ext>
            </a:extLst>
          </p:cNvPr>
          <p:cNvSpPr/>
          <p:nvPr/>
        </p:nvSpPr>
        <p:spPr>
          <a:xfrm>
            <a:off x="746541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735A8668-4750-48B9-A462-F57247CBEEF0}"/>
              </a:ext>
            </a:extLst>
          </p:cNvPr>
          <p:cNvSpPr/>
          <p:nvPr/>
        </p:nvSpPr>
        <p:spPr>
          <a:xfrm>
            <a:off x="3255602" y="523287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6552BAB4-FA87-4C8A-878C-F27EE5C7A6B5}"/>
              </a:ext>
            </a:extLst>
          </p:cNvPr>
          <p:cNvSpPr/>
          <p:nvPr/>
        </p:nvSpPr>
        <p:spPr>
          <a:xfrm>
            <a:off x="3314712"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B0388F33-137F-410F-8C32-6D892E8B630D}"/>
              </a:ext>
            </a:extLst>
          </p:cNvPr>
          <p:cNvSpPr/>
          <p:nvPr/>
        </p:nvSpPr>
        <p:spPr>
          <a:xfrm>
            <a:off x="336882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FE170015-0C3E-4F43-B025-3568C45C604F}"/>
              </a:ext>
            </a:extLst>
          </p:cNvPr>
          <p:cNvSpPr/>
          <p:nvPr/>
        </p:nvSpPr>
        <p:spPr>
          <a:xfrm>
            <a:off x="342316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6A9A4B84-BFBE-4992-B48A-4F24D9B6C2AB}"/>
              </a:ext>
            </a:extLst>
          </p:cNvPr>
          <p:cNvSpPr/>
          <p:nvPr/>
        </p:nvSpPr>
        <p:spPr>
          <a:xfrm>
            <a:off x="3846909"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B7509F10-EF89-4D58-A362-33060BF7A8A6}"/>
              </a:ext>
            </a:extLst>
          </p:cNvPr>
          <p:cNvSpPr/>
          <p:nvPr/>
        </p:nvSpPr>
        <p:spPr>
          <a:xfrm>
            <a:off x="3901253"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8A23537E-E7D7-4D7E-B10B-2D054B61F252}"/>
              </a:ext>
            </a:extLst>
          </p:cNvPr>
          <p:cNvSpPr/>
          <p:nvPr/>
        </p:nvSpPr>
        <p:spPr>
          <a:xfrm>
            <a:off x="432499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B76DBC3-B072-4850-9941-5CFD1CE4D946}"/>
              </a:ext>
            </a:extLst>
          </p:cNvPr>
          <p:cNvSpPr/>
          <p:nvPr/>
        </p:nvSpPr>
        <p:spPr>
          <a:xfrm>
            <a:off x="437933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663BBE57-0CFD-41D8-8A25-8B08CABFFD2F}"/>
              </a:ext>
            </a:extLst>
          </p:cNvPr>
          <p:cNvSpPr/>
          <p:nvPr/>
        </p:nvSpPr>
        <p:spPr>
          <a:xfrm>
            <a:off x="4857750"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D795C888-35A0-4AB6-9A08-5DBFF8291854}"/>
              </a:ext>
            </a:extLst>
          </p:cNvPr>
          <p:cNvSpPr/>
          <p:nvPr/>
        </p:nvSpPr>
        <p:spPr>
          <a:xfrm>
            <a:off x="491186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7B582241-E310-4893-B7B9-D19A68A4AFF5}"/>
              </a:ext>
            </a:extLst>
          </p:cNvPr>
          <p:cNvSpPr/>
          <p:nvPr/>
        </p:nvSpPr>
        <p:spPr>
          <a:xfrm>
            <a:off x="496620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5FDD9391-5776-4346-B0EF-E49513427050}"/>
              </a:ext>
            </a:extLst>
          </p:cNvPr>
          <p:cNvSpPr/>
          <p:nvPr/>
        </p:nvSpPr>
        <p:spPr>
          <a:xfrm>
            <a:off x="5389947"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05AE7E3E-516D-4BAC-8675-7DC4E64F89B6}"/>
              </a:ext>
            </a:extLst>
          </p:cNvPr>
          <p:cNvSpPr/>
          <p:nvPr/>
        </p:nvSpPr>
        <p:spPr>
          <a:xfrm>
            <a:off x="5444291"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7EF70DA3-D03F-4598-97E3-E8E54A1B2F27}"/>
              </a:ext>
            </a:extLst>
          </p:cNvPr>
          <p:cNvSpPr/>
          <p:nvPr/>
        </p:nvSpPr>
        <p:spPr>
          <a:xfrm>
            <a:off x="586803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5CB655C-C9BA-4CCD-818E-BC05BC3DA5F0}"/>
              </a:ext>
            </a:extLst>
          </p:cNvPr>
          <p:cNvSpPr/>
          <p:nvPr/>
        </p:nvSpPr>
        <p:spPr>
          <a:xfrm>
            <a:off x="592237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89219863-1617-46C7-8FCF-B7C158A32FC0}"/>
              </a:ext>
            </a:extLst>
          </p:cNvPr>
          <p:cNvSpPr/>
          <p:nvPr/>
        </p:nvSpPr>
        <p:spPr>
          <a:xfrm>
            <a:off x="6400788"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9820ABA6-0308-42DF-AAA9-EDD29B23F39A}"/>
              </a:ext>
            </a:extLst>
          </p:cNvPr>
          <p:cNvSpPr/>
          <p:nvPr/>
        </p:nvSpPr>
        <p:spPr>
          <a:xfrm>
            <a:off x="645490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C08C1A9E-8D51-4925-8C04-5206D1B6B6F8}"/>
              </a:ext>
            </a:extLst>
          </p:cNvPr>
          <p:cNvSpPr/>
          <p:nvPr/>
        </p:nvSpPr>
        <p:spPr>
          <a:xfrm>
            <a:off x="650924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29C54A01-AE9A-48C1-BA16-FA01513919BE}"/>
              </a:ext>
            </a:extLst>
          </p:cNvPr>
          <p:cNvSpPr/>
          <p:nvPr/>
        </p:nvSpPr>
        <p:spPr>
          <a:xfrm>
            <a:off x="6932985"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6BCB0F0A-F059-4D23-BAEF-2184C114683A}"/>
              </a:ext>
            </a:extLst>
          </p:cNvPr>
          <p:cNvSpPr/>
          <p:nvPr/>
        </p:nvSpPr>
        <p:spPr>
          <a:xfrm>
            <a:off x="6987329"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131C27F5-DB8D-4588-8845-A699744B0B08}"/>
              </a:ext>
            </a:extLst>
          </p:cNvPr>
          <p:cNvSpPr/>
          <p:nvPr/>
        </p:nvSpPr>
        <p:spPr>
          <a:xfrm>
            <a:off x="741107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25CA7E16-FA5C-48E8-BC82-BEEB207A988F}"/>
              </a:ext>
            </a:extLst>
          </p:cNvPr>
          <p:cNvSpPr/>
          <p:nvPr/>
        </p:nvSpPr>
        <p:spPr>
          <a:xfrm>
            <a:off x="746541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3" y="1755956"/>
            <a:ext cx="652995" cy="256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720080"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a:extLst>
              <a:ext uri="{FF2B5EF4-FFF2-40B4-BE49-F238E27FC236}">
                <a16:creationId xmlns:a16="http://schemas.microsoft.com/office/drawing/2014/main" id="{B85B02CA-A575-479D-B560-C00BCCD6BF7A}"/>
              </a:ext>
            </a:extLst>
          </p:cNvPr>
          <p:cNvSpPr/>
          <p:nvPr/>
        </p:nvSpPr>
        <p:spPr>
          <a:xfrm>
            <a:off x="3217431" y="3956346"/>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984AC26-4339-41AE-9264-B07D0FAE4E69}"/>
              </a:ext>
            </a:extLst>
          </p:cNvPr>
          <p:cNvSpPr/>
          <p:nvPr/>
        </p:nvSpPr>
        <p:spPr>
          <a:xfrm>
            <a:off x="3266027"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DEFCE5A-5C6C-4F81-8670-07ACDB7C156F}"/>
              </a:ext>
            </a:extLst>
          </p:cNvPr>
          <p:cNvSpPr/>
          <p:nvPr/>
        </p:nvSpPr>
        <p:spPr>
          <a:xfrm>
            <a:off x="3320793"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4278A7E8-6661-4833-B0B1-142ABC1FA6C2}"/>
              </a:ext>
            </a:extLst>
          </p:cNvPr>
          <p:cNvSpPr/>
          <p:nvPr/>
        </p:nvSpPr>
        <p:spPr>
          <a:xfrm>
            <a:off x="3365450"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46DA0B8-D218-484D-BB5D-CEAFF01BF468}"/>
              </a:ext>
            </a:extLst>
          </p:cNvPr>
          <p:cNvSpPr/>
          <p:nvPr/>
        </p:nvSpPr>
        <p:spPr>
          <a:xfrm>
            <a:off x="373735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9AD9465-FB61-446B-9E4E-C5C14786BD16}"/>
              </a:ext>
            </a:extLst>
          </p:cNvPr>
          <p:cNvSpPr/>
          <p:nvPr/>
        </p:nvSpPr>
        <p:spPr>
          <a:xfrm>
            <a:off x="410925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B52A07B-87B1-448E-BE22-E6FC9FD405DD}"/>
              </a:ext>
            </a:extLst>
          </p:cNvPr>
          <p:cNvSpPr/>
          <p:nvPr/>
        </p:nvSpPr>
        <p:spPr>
          <a:xfrm>
            <a:off x="4590038"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460821D-265B-4A41-8475-8A3DC93D6603}"/>
              </a:ext>
            </a:extLst>
          </p:cNvPr>
          <p:cNvSpPr/>
          <p:nvPr/>
        </p:nvSpPr>
        <p:spPr>
          <a:xfrm>
            <a:off x="4644804"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1B7A82A-3250-47FE-A6E7-4BB6BF9D3128}"/>
              </a:ext>
            </a:extLst>
          </p:cNvPr>
          <p:cNvSpPr/>
          <p:nvPr/>
        </p:nvSpPr>
        <p:spPr>
          <a:xfrm>
            <a:off x="4689461"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DC66BF91-954B-4DEF-840D-5962B56EDC2B}"/>
              </a:ext>
            </a:extLst>
          </p:cNvPr>
          <p:cNvSpPr/>
          <p:nvPr/>
        </p:nvSpPr>
        <p:spPr>
          <a:xfrm>
            <a:off x="5061363"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EFB16B0B-1CBD-4E3E-92EB-15F02261C499}"/>
              </a:ext>
            </a:extLst>
          </p:cNvPr>
          <p:cNvSpPr/>
          <p:nvPr/>
        </p:nvSpPr>
        <p:spPr>
          <a:xfrm>
            <a:off x="5433265"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88BFCEC-FB1D-47D8-840F-767F4DD37925}"/>
              </a:ext>
            </a:extLst>
          </p:cNvPr>
          <p:cNvSpPr/>
          <p:nvPr/>
        </p:nvSpPr>
        <p:spPr>
          <a:xfrm>
            <a:off x="5914049"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F5B726A5-3C97-4A64-9349-B704031FA236}"/>
              </a:ext>
            </a:extLst>
          </p:cNvPr>
          <p:cNvSpPr/>
          <p:nvPr/>
        </p:nvSpPr>
        <p:spPr>
          <a:xfrm>
            <a:off x="5968815"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9F08F81-3665-4106-A74C-9D00BE399B98}"/>
              </a:ext>
            </a:extLst>
          </p:cNvPr>
          <p:cNvSpPr/>
          <p:nvPr/>
        </p:nvSpPr>
        <p:spPr>
          <a:xfrm>
            <a:off x="601347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A2B18D99-424F-4806-B881-11D132E94CA6}"/>
              </a:ext>
            </a:extLst>
          </p:cNvPr>
          <p:cNvSpPr/>
          <p:nvPr/>
        </p:nvSpPr>
        <p:spPr>
          <a:xfrm>
            <a:off x="638537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CB5237-0EA7-4E7E-9DC6-32A637134EFF}"/>
              </a:ext>
            </a:extLst>
          </p:cNvPr>
          <p:cNvSpPr/>
          <p:nvPr/>
        </p:nvSpPr>
        <p:spPr>
          <a:xfrm>
            <a:off x="6757276"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D81D775-8B71-42D7-95F7-D160EC1DD96B}"/>
              </a:ext>
            </a:extLst>
          </p:cNvPr>
          <p:cNvSpPr/>
          <p:nvPr/>
        </p:nvSpPr>
        <p:spPr>
          <a:xfrm>
            <a:off x="3217431" y="4634315"/>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547B486-110C-4A24-B0B3-90B57848AC45}"/>
              </a:ext>
            </a:extLst>
          </p:cNvPr>
          <p:cNvSpPr/>
          <p:nvPr/>
        </p:nvSpPr>
        <p:spPr>
          <a:xfrm>
            <a:off x="3266027"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EA218-1DA3-4E88-AFEC-C3BBDB54DF79}"/>
              </a:ext>
            </a:extLst>
          </p:cNvPr>
          <p:cNvSpPr/>
          <p:nvPr/>
        </p:nvSpPr>
        <p:spPr>
          <a:xfrm>
            <a:off x="3320793"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17B4EF8-B268-41FA-B5C9-645DCF86B047}"/>
              </a:ext>
            </a:extLst>
          </p:cNvPr>
          <p:cNvSpPr/>
          <p:nvPr/>
        </p:nvSpPr>
        <p:spPr>
          <a:xfrm>
            <a:off x="3365450"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D0CB97E-FF12-4016-98B5-CDD4D848FC5F}"/>
              </a:ext>
            </a:extLst>
          </p:cNvPr>
          <p:cNvSpPr/>
          <p:nvPr/>
        </p:nvSpPr>
        <p:spPr>
          <a:xfrm>
            <a:off x="373735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2144A5D-C43E-4474-8277-91F849D46C54}"/>
              </a:ext>
            </a:extLst>
          </p:cNvPr>
          <p:cNvSpPr/>
          <p:nvPr/>
        </p:nvSpPr>
        <p:spPr>
          <a:xfrm>
            <a:off x="410925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396DE98-B180-4C9B-ACD7-C9B105C5D6E7}"/>
              </a:ext>
            </a:extLst>
          </p:cNvPr>
          <p:cNvSpPr/>
          <p:nvPr/>
        </p:nvSpPr>
        <p:spPr>
          <a:xfrm>
            <a:off x="4590038"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F30B847-DD8B-4036-8ED6-84F792186135}"/>
              </a:ext>
            </a:extLst>
          </p:cNvPr>
          <p:cNvSpPr/>
          <p:nvPr/>
        </p:nvSpPr>
        <p:spPr>
          <a:xfrm>
            <a:off x="4644804"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8F77CE-66BC-4734-90D8-C2404C61B7F1}"/>
              </a:ext>
            </a:extLst>
          </p:cNvPr>
          <p:cNvSpPr/>
          <p:nvPr/>
        </p:nvSpPr>
        <p:spPr>
          <a:xfrm>
            <a:off x="4689461"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E6AB411-62F5-4C28-A9C8-00EF66A86533}"/>
              </a:ext>
            </a:extLst>
          </p:cNvPr>
          <p:cNvSpPr/>
          <p:nvPr/>
        </p:nvSpPr>
        <p:spPr>
          <a:xfrm>
            <a:off x="5061363"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E8E0FBB6-C5C6-45E8-A9AE-0BDE6938851B}"/>
              </a:ext>
            </a:extLst>
          </p:cNvPr>
          <p:cNvSpPr/>
          <p:nvPr/>
        </p:nvSpPr>
        <p:spPr>
          <a:xfrm>
            <a:off x="5433265"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C91E597B-B7C4-4AA2-B5FB-999ACEBAA372}"/>
              </a:ext>
            </a:extLst>
          </p:cNvPr>
          <p:cNvSpPr/>
          <p:nvPr/>
        </p:nvSpPr>
        <p:spPr>
          <a:xfrm>
            <a:off x="5914049"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C29F9E84-BEDC-4C02-B683-8AE95FEFAD82}"/>
              </a:ext>
            </a:extLst>
          </p:cNvPr>
          <p:cNvSpPr/>
          <p:nvPr/>
        </p:nvSpPr>
        <p:spPr>
          <a:xfrm>
            <a:off x="5968815"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CE26B9AD-C215-4FC2-B5F0-D136F352EB85}"/>
              </a:ext>
            </a:extLst>
          </p:cNvPr>
          <p:cNvSpPr/>
          <p:nvPr/>
        </p:nvSpPr>
        <p:spPr>
          <a:xfrm>
            <a:off x="601347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F718602C-EFC2-4150-9CF2-EB0845B50E63}"/>
              </a:ext>
            </a:extLst>
          </p:cNvPr>
          <p:cNvSpPr/>
          <p:nvPr/>
        </p:nvSpPr>
        <p:spPr>
          <a:xfrm>
            <a:off x="638537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D407D33-6F88-41D3-83BC-E1E9890FFC72}"/>
              </a:ext>
            </a:extLst>
          </p:cNvPr>
          <p:cNvSpPr/>
          <p:nvPr/>
        </p:nvSpPr>
        <p:spPr>
          <a:xfrm>
            <a:off x="6757276"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1C39E07-FE7E-42AD-B43B-3F98FA7647D5}"/>
              </a:ext>
            </a:extLst>
          </p:cNvPr>
          <p:cNvSpPr/>
          <p:nvPr/>
        </p:nvSpPr>
        <p:spPr>
          <a:xfrm>
            <a:off x="3217431" y="5312284"/>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6F41D42D-D6CF-4556-8738-14A9998DC34D}"/>
              </a:ext>
            </a:extLst>
          </p:cNvPr>
          <p:cNvSpPr/>
          <p:nvPr/>
        </p:nvSpPr>
        <p:spPr>
          <a:xfrm>
            <a:off x="3266027"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8E8E5D-F5AF-46A2-8A20-84665528BDD1}"/>
              </a:ext>
            </a:extLst>
          </p:cNvPr>
          <p:cNvSpPr/>
          <p:nvPr/>
        </p:nvSpPr>
        <p:spPr>
          <a:xfrm>
            <a:off x="3320793"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0E10FC1-FCA7-4227-9253-30123D571E6D}"/>
              </a:ext>
            </a:extLst>
          </p:cNvPr>
          <p:cNvSpPr/>
          <p:nvPr/>
        </p:nvSpPr>
        <p:spPr>
          <a:xfrm>
            <a:off x="3365450"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6FCB80A-090E-4CE9-9348-D348DA8932CC}"/>
              </a:ext>
            </a:extLst>
          </p:cNvPr>
          <p:cNvSpPr/>
          <p:nvPr/>
        </p:nvSpPr>
        <p:spPr>
          <a:xfrm>
            <a:off x="373735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6826F33-0390-4C8E-8C7D-8CD72BAA71F9}"/>
              </a:ext>
            </a:extLst>
          </p:cNvPr>
          <p:cNvSpPr/>
          <p:nvPr/>
        </p:nvSpPr>
        <p:spPr>
          <a:xfrm>
            <a:off x="410925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F565C99-B6A6-4517-AE96-7614D26735CE}"/>
              </a:ext>
            </a:extLst>
          </p:cNvPr>
          <p:cNvSpPr/>
          <p:nvPr/>
        </p:nvSpPr>
        <p:spPr>
          <a:xfrm>
            <a:off x="4590038"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9966049-310F-4F9D-8420-6FEF67E0B112}"/>
              </a:ext>
            </a:extLst>
          </p:cNvPr>
          <p:cNvSpPr/>
          <p:nvPr/>
        </p:nvSpPr>
        <p:spPr>
          <a:xfrm>
            <a:off x="4644804"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63FBE4BF-5368-4C88-BB87-F1CC8CFBEB4D}"/>
              </a:ext>
            </a:extLst>
          </p:cNvPr>
          <p:cNvSpPr/>
          <p:nvPr/>
        </p:nvSpPr>
        <p:spPr>
          <a:xfrm>
            <a:off x="4689461"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E87088F-05DF-47D0-82FD-7C642268CAC3}"/>
              </a:ext>
            </a:extLst>
          </p:cNvPr>
          <p:cNvSpPr/>
          <p:nvPr/>
        </p:nvSpPr>
        <p:spPr>
          <a:xfrm>
            <a:off x="5061363"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3F99E18D-FA22-4F84-A561-A5B25E5454EE}"/>
              </a:ext>
            </a:extLst>
          </p:cNvPr>
          <p:cNvSpPr/>
          <p:nvPr/>
        </p:nvSpPr>
        <p:spPr>
          <a:xfrm>
            <a:off x="5433265"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AD45CFD-07B3-4198-8705-958F996824A6}"/>
              </a:ext>
            </a:extLst>
          </p:cNvPr>
          <p:cNvSpPr/>
          <p:nvPr/>
        </p:nvSpPr>
        <p:spPr>
          <a:xfrm>
            <a:off x="5914049"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5431DA1-B038-4F33-A747-755A2D58378D}"/>
              </a:ext>
            </a:extLst>
          </p:cNvPr>
          <p:cNvSpPr/>
          <p:nvPr/>
        </p:nvSpPr>
        <p:spPr>
          <a:xfrm>
            <a:off x="5968815"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F9B6BCB-A95C-4A87-B45E-A218AD6A5581}"/>
              </a:ext>
            </a:extLst>
          </p:cNvPr>
          <p:cNvSpPr/>
          <p:nvPr/>
        </p:nvSpPr>
        <p:spPr>
          <a:xfrm>
            <a:off x="601347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3065DDD3-1884-4D38-AE3F-23C29126E0CC}"/>
              </a:ext>
            </a:extLst>
          </p:cNvPr>
          <p:cNvSpPr/>
          <p:nvPr/>
        </p:nvSpPr>
        <p:spPr>
          <a:xfrm>
            <a:off x="638537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DD457189-4F3D-432E-B0EE-50A5C2D7FC73}"/>
              </a:ext>
            </a:extLst>
          </p:cNvPr>
          <p:cNvSpPr/>
          <p:nvPr/>
        </p:nvSpPr>
        <p:spPr>
          <a:xfrm>
            <a:off x="6757276"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5607025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121352" y="4329100"/>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3156" y="2507554"/>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749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m:t>
                          </m:r>
                          <m:r>
                            <a:rPr lang="en-US" altLang="ko-KR" sz="1139" i="1">
                              <a:latin typeface="Cambria Math" panose="02040503050406030204" pitchFamily="18" charset="0"/>
                            </a:rPr>
                            <m:t>+</m:t>
                          </m:r>
                          <m:r>
                            <a:rPr lang="en-US" altLang="ko-KR" sz="1139" i="1">
                              <a:latin typeface="Cambria Math" panose="02040503050406030204" pitchFamily="18" charset="0"/>
                            </a:rPr>
                            <m:t>2</m:t>
                          </m:r>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4</m:t>
                          </m:r>
                          <m:r>
                            <a:rPr lang="en-US" altLang="ko-KR" sz="1139" i="1">
                              <a:latin typeface="Cambria Math" panose="02040503050406030204" pitchFamily="18" charset="0"/>
                            </a:rPr>
                            <m:t>+</m:t>
                          </m:r>
                          <m:r>
                            <a:rPr lang="en-US" altLang="ko-KR" sz="1139" i="1">
                              <a:latin typeface="Cambria Math" panose="02040503050406030204" pitchFamily="18" charset="0"/>
                            </a:rPr>
                            <m:t>7</m:t>
                          </m:r>
                          <m:r>
                            <a:rPr lang="en-US" altLang="ko-KR" sz="1139" i="1">
                              <a:latin typeface="Cambria Math" panose="02040503050406030204" pitchFamily="18" charset="0"/>
                            </a:rPr>
                            <m:t>+</m:t>
                          </m:r>
                          <m:r>
                            <a:rPr lang="en-US" altLang="ko-KR" sz="1139" i="1">
                              <a:latin typeface="Cambria Math" panose="02040503050406030204" pitchFamily="18" charset="0"/>
                            </a:rPr>
                            <m:t>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m:t>
                          </m:r>
                          <m:r>
                            <a:rPr lang="en-US" altLang="ko-KR" sz="1139" i="1">
                              <a:latin typeface="Cambria Math" panose="02040503050406030204" pitchFamily="18" charset="0"/>
                            </a:rPr>
                            <m:t>+</m:t>
                          </m:r>
                          <m:r>
                            <a:rPr lang="en-US" altLang="ko-KR" sz="1139" i="1">
                              <a:latin typeface="Cambria Math" panose="02040503050406030204" pitchFamily="18" charset="0"/>
                            </a:rPr>
                            <m:t>10</m:t>
                          </m:r>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12</m:t>
                          </m:r>
                          <m:r>
                            <a:rPr lang="en-US" altLang="ko-KR" sz="1139" i="1">
                              <a:latin typeface="Cambria Math" panose="02040503050406030204" pitchFamily="18" charset="0"/>
                            </a:rPr>
                            <m:t>+</m:t>
                          </m:r>
                          <m:r>
                            <a:rPr lang="en-US" altLang="ko-KR" sz="1139" i="1">
                              <a:latin typeface="Cambria Math" panose="02040503050406030204" pitchFamily="18" charset="0"/>
                            </a:rPr>
                            <m:t>15</m:t>
                          </m:r>
                          <m:r>
                            <a:rPr lang="en-US" altLang="ko-KR" sz="1139" i="1">
                              <a:latin typeface="Cambria Math" panose="02040503050406030204" pitchFamily="18" charset="0"/>
                            </a:rPr>
                            <m:t>+</m:t>
                          </m:r>
                          <m:r>
                            <a:rPr lang="en-US" altLang="ko-KR" sz="1139" i="1">
                              <a:latin typeface="Cambria Math" panose="02040503050406030204" pitchFamily="18" charset="0"/>
                            </a:rPr>
                            <m:t>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309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2717313"/>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6336"/>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4714301" y="1347178"/>
            <a:ext cx="4262705" cy="461665"/>
          </a:xfrm>
          <a:prstGeom prst="rect">
            <a:avLst/>
          </a:prstGeom>
          <a:noFill/>
        </p:spPr>
        <p:txBody>
          <a:bodyPr wrap="none" rtlCol="0">
            <a:spAutoFit/>
          </a:bodyPr>
          <a:lstStyle/>
          <a:p>
            <a:pPr algn="l"/>
            <a:r>
              <a:rPr lang="en-US" altLang="ko-KR" sz="2400">
                <a:latin typeface="Consolas" panose="020B0609020204030204" pitchFamily="49" charset="0"/>
              </a:rPr>
              <a:t>(1,5,5,16) =&gt; (1,5*5*16)</a:t>
            </a:r>
            <a:endParaRPr lang="ko-KR" altLang="en-US" sz="2400">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3752950" cy="461665"/>
          </a:xfrm>
          <a:prstGeom prst="rect">
            <a:avLst/>
          </a:prstGeom>
          <a:noFill/>
        </p:spPr>
        <p:txBody>
          <a:bodyPr wrap="none" rtlCol="0">
            <a:spAutoFit/>
          </a:bodyPr>
          <a:lstStyle/>
          <a:p>
            <a:pPr algn="l"/>
            <a:r>
              <a:rPr lang="en-US" altLang="ko-KR" sz="2400">
                <a:latin typeface="Consolas" panose="020B0609020204030204" pitchFamily="49" charset="0"/>
              </a:rPr>
              <a:t>(1,400)(400,84)+(84,)</a:t>
            </a:r>
            <a:endParaRPr lang="ko-KR" altLang="en-US" sz="2400">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3413114" cy="461665"/>
          </a:xfrm>
          <a:prstGeom prst="rect">
            <a:avLst/>
          </a:prstGeom>
          <a:noFill/>
        </p:spPr>
        <p:txBody>
          <a:bodyPr wrap="none" rtlCol="0">
            <a:spAutoFit/>
          </a:bodyPr>
          <a:lstStyle/>
          <a:p>
            <a:pPr algn="l"/>
            <a:r>
              <a:rPr lang="en-US" altLang="ko-KR" sz="2400">
                <a:latin typeface="Consolas" panose="020B0609020204030204" pitchFamily="49" charset="0"/>
              </a:rPr>
              <a:t>(1,84)(84,26)+(26,)</a:t>
            </a:r>
            <a:endParaRPr lang="ko-KR" altLang="en-US" sz="2400">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3073277" cy="461665"/>
          </a:xfrm>
          <a:prstGeom prst="rect">
            <a:avLst/>
          </a:prstGeom>
          <a:noFill/>
        </p:spPr>
        <p:txBody>
          <a:bodyPr wrap="none" rtlCol="0">
            <a:spAutoFit/>
          </a:bodyPr>
          <a:lstStyle/>
          <a:p>
            <a:pPr algn="l"/>
            <a:r>
              <a:rPr lang="en-US" altLang="ko-KR" sz="2400">
                <a:latin typeface="Consolas" panose="020B0609020204030204" pitchFamily="49" charset="0"/>
              </a:rPr>
              <a:t>(1,26)=&gt;softmax()</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m:t>
                      </m:r>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m:t>
                    </m:r>
                    <m:r>
                      <m:rPr>
                        <m:nor/>
                      </m:rPr>
                      <a:rPr lang="en-US" altLang="ko-KR" sz="2400">
                        <a:latin typeface="Cambria Math" panose="02040503050406030204" pitchFamily="18" charset="0"/>
                        <a:ea typeface="Cambria Math" panose="02040503050406030204" pitchFamily="18" charset="0"/>
                      </a:rPr>
                      <m:t>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9050">
          <a:solidFill>
            <a:srgbClr val="FF6600"/>
          </a:solidFill>
        </a:ln>
      </a:spPr>
      <a:bodyPr lIns="36000" rIns="36000" rtlCol="0" anchor="ctr"/>
      <a:lstStyle>
        <a:defPPr algn="ctr">
          <a:defRPr sz="1898"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58002</TotalTime>
  <Words>38976</Words>
  <Application>Microsoft Office PowerPoint</Application>
  <PresentationFormat>A4 용지(210x297mm)</PresentationFormat>
  <Paragraphs>8858</Paragraphs>
  <Slides>387</Slides>
  <Notes>383</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387</vt:i4>
      </vt:variant>
    </vt:vector>
  </HeadingPairs>
  <TitlesOfParts>
    <vt:vector size="403" baseType="lpstr">
      <vt:lpstr>맑은 고딕</vt:lpstr>
      <vt:lpstr>고도 B</vt:lpstr>
      <vt:lpstr>Wingdings</vt:lpstr>
      <vt:lpstr>Arial</vt:lpstr>
      <vt:lpstr>LG스마트체2.0 Regular</vt:lpstr>
      <vt:lpstr>맑은 고딕</vt:lpstr>
      <vt:lpstr>Consolas</vt:lpstr>
      <vt:lpstr>Cambria Math</vt:lpstr>
      <vt:lpstr>나눔스퀘어 ExtraBold</vt:lpstr>
      <vt:lpstr>Candara</vt:lpstr>
      <vt:lpstr>고도 M</vt:lpstr>
      <vt:lpstr>Calibri</vt:lpstr>
      <vt:lpstr>Calibri Light</vt:lpstr>
      <vt:lpstr>Bradley Hand ITC</vt:lpstr>
      <vt:lpstr>굴림</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2647</cp:revision>
  <cp:lastPrinted>2018-09-03T04:45:55Z</cp:lastPrinted>
  <dcterms:created xsi:type="dcterms:W3CDTF">2015-04-18T08:49:35Z</dcterms:created>
  <dcterms:modified xsi:type="dcterms:W3CDTF">2022-05-16T07:34:13Z</dcterms:modified>
</cp:coreProperties>
</file>